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3" r:id="rId15"/>
    <p:sldId id="284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78" r:id="rId30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AEB47-A57C-4F90-966B-79A4253AC62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D08A1-D6D5-4EAA-8E0A-3B0A492110F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151C3-562D-4D06-B5A7-CBC62709DCF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4C99B-D5AA-4D33-8AF4-BF0A9812A45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AF76A-9B4D-45D0-B9A1-485CE7D7D09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C304A-5991-4293-B1AA-42042C5B89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5B127-F295-4B7D-A3A9-09C4A11B0BD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63913-4097-4521-A325-1C95B403292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79E17-8409-4015-BD3C-06AB4ECC517A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EF8A6-02EF-4E78-83E1-07F868D788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1204C-2DD8-4464-9FB3-4A8663CBF07C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6B281-F7B1-48EB-B2D4-969EADC0802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76523-5FE9-4AF4-BD5B-F4324C933D1E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7E1ED-061F-4481-B570-F01ACFC62B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F63F4-86F0-406B-96FF-5055E2211C9A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52175-0FD2-42BF-B9BD-8E00A19E37A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19606-DEC0-4618-8C56-C3CF2463034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D2B7-37E6-45C3-9806-761FBC8628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0D0BA-6D5E-49B3-9F80-25CAEA650AF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3184C-0E61-47F8-8BA7-E1D04D440EC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A7BB2-4295-4CC2-A2E6-8B9A1F2440DF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62573-36BB-48E3-BDAA-0C6F7EF9DCC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F7369B2-0E56-4CC8-8BDC-01749352373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4AE1159-2C3A-4E29-BBF0-B0E6CDCDF7E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1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品名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ひんめい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name of product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/>
              <a:t>案内所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あんないじょ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information desk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r>
              <a:rPr lang="ja-JP" altLang="en-US" sz="6000" smtClean="0"/>
              <a:t>両替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りょうがえ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money exchange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r>
              <a:rPr lang="ja-JP" altLang="en-US" sz="6000" smtClean="0"/>
              <a:t>手数料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てすうりょう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en-US" altLang="ja-JP"/>
              <a:t>handling charge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宅配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たくはい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home delivery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手荷物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てにもつ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baggage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免税店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めんぜいてん	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en-US" altLang="ja-JP"/>
              <a:t>duty- free store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/>
              <a:t>国際電話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こくさいでんわ</a:t>
            </a:r>
          </a:p>
          <a:p>
            <a:endParaRPr lang="ja-JP" altLang="en-US" smtClean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en-US" altLang="ja-JP"/>
              <a:t>international phone call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あて先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あてさき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addressee address </a:t>
            </a:r>
            <a:endParaRPr lang="ja-JP" altLang="en-US"/>
          </a:p>
          <a:p>
            <a:pPr>
              <a:buFont typeface="Arial" pitchFamily="-123" charset="0"/>
              <a:buNone/>
            </a:pPr>
            <a:r>
              <a:rPr lang="ja-JP" altLang="en-US"/>
              <a:t>　　　住所</a:t>
            </a:r>
            <a:r>
              <a:rPr lang="en-US" altLang="ja-JP"/>
              <a:t> </a:t>
            </a:r>
            <a:r>
              <a:rPr lang="ja-JP" altLang="en-US"/>
              <a:t>（じゅうしょ）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改札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かいさつ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ticket gate</a:t>
            </a:r>
            <a:endParaRPr lang="ja-JP" altLang="en-US"/>
          </a:p>
          <a:p>
            <a:pPr>
              <a:buFont typeface="Arial" pitchFamily="-123" charset="0"/>
              <a:buNone/>
            </a:pPr>
            <a:r>
              <a:rPr lang="ja-JP" altLang="en-US"/>
              <a:t>　改札口（かいさつぐち）</a:t>
            </a:r>
            <a:r>
              <a:rPr lang="en-US" altLang="ja-JP"/>
              <a:t>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600"/>
              <a:t>入国手続き</a:t>
            </a:r>
            <a:r>
              <a:rPr lang="en-US" altLang="ja-JP" sz="6600"/>
              <a:t> </a:t>
            </a:r>
            <a:endParaRPr lang="ja-JP" altLang="en-US" sz="660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にゅうこくてつづき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ja-JP" altLang="en-US"/>
              <a:t>入国</a:t>
            </a:r>
            <a:r>
              <a:rPr lang="en-US" altLang="ja-JP"/>
              <a:t>(</a:t>
            </a:r>
            <a:r>
              <a:rPr lang="ja-JP" altLang="en-US"/>
              <a:t>にゅうこく</a:t>
            </a:r>
            <a:r>
              <a:rPr lang="en-US" altLang="ja-JP"/>
              <a:t>)</a:t>
            </a:r>
            <a:r>
              <a:rPr lang="ja-JP" altLang="en-US"/>
              <a:t>　</a:t>
            </a:r>
            <a:r>
              <a:rPr lang="en-US" altLang="ja-JP"/>
              <a:t>entry to a country</a:t>
            </a:r>
            <a:endParaRPr lang="ja-JP" altLang="en-US"/>
          </a:p>
          <a:p>
            <a:r>
              <a:rPr lang="ja-JP" altLang="en-US"/>
              <a:t>手続</a:t>
            </a:r>
            <a:r>
              <a:rPr lang="en-US" altLang="ja-JP"/>
              <a:t>(</a:t>
            </a:r>
            <a:r>
              <a:rPr lang="ja-JP" altLang="en-US"/>
              <a:t>てつづ</a:t>
            </a:r>
            <a:r>
              <a:rPr lang="en-US" altLang="ja-JP"/>
              <a:t>)</a:t>
            </a:r>
            <a:r>
              <a:rPr lang="ja-JP" altLang="en-US"/>
              <a:t>き</a:t>
            </a:r>
            <a:r>
              <a:rPr lang="en-US" altLang="ja-JP"/>
              <a:t> procedure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切符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きっぷ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en-US" altLang="ja-JP"/>
              <a:t>ticket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空港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くうこう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airport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出発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しゅっぱつ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en-US" altLang="ja-JP"/>
              <a:t>departure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乗車券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じょうしゃけん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passenger ticket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地下鉄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ちかてつ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subway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搭乗券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とうじょうけん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boarding ticket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乗り換える</a:t>
            </a:r>
            <a:r>
              <a:rPr lang="en-US" altLang="ja-JP" smtClean="0"/>
              <a:t> 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のりかえる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to transfer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便利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べんり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convenience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/>
              <a:t>申込用紙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もうしこみようし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application form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/>
              <a:t>郵便番号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ゆうびんばんごう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postal code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税関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ぜいかん	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customs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到着</a:t>
            </a:r>
            <a:r>
              <a:rPr lang="ja-JP" altLang="en-US" smtClean="0"/>
              <a:t>ロビー</a:t>
            </a:r>
            <a:r>
              <a:rPr lang="en-US" altLang="ja-JP" smtClean="0"/>
              <a:t> 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とうちゃくろびー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arrival lobby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宅配便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たくはいびん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express home delivery service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お届け先</a:t>
            </a:r>
            <a:r>
              <a:rPr lang="en-US" altLang="ja-JP" smtClean="0"/>
              <a:t> 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819400"/>
            <a:ext cx="4038600" cy="3306763"/>
          </a:xfrm>
        </p:spPr>
        <p:txBody>
          <a:bodyPr/>
          <a:lstStyle/>
          <a:p>
            <a:r>
              <a:rPr lang="ja-JP" altLang="en-US" smtClean="0"/>
              <a:t>おとどけさき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3306763"/>
          </a:xfrm>
        </p:spPr>
        <p:txBody>
          <a:bodyPr/>
          <a:lstStyle/>
          <a:p>
            <a:r>
              <a:rPr lang="en-US" altLang="ja-JP"/>
              <a:t>receiver’s address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/>
              <a:t>ご依頼主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ごいらいぬし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person who made a request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住所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/>
          <a:p>
            <a:r>
              <a:rPr lang="ja-JP" altLang="en-US" smtClean="0"/>
              <a:t>じゅうしょ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/>
          <a:p>
            <a:r>
              <a:rPr lang="en-US" altLang="ja-JP"/>
              <a:t>address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6000" smtClean="0"/>
              <a:t>氏名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r>
              <a:rPr lang="ja-JP" altLang="en-US" smtClean="0"/>
              <a:t>しめい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r>
              <a:rPr lang="en-US" altLang="ja-JP"/>
              <a:t>full name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174</Words>
  <Application>Microsoft Macintosh PowerPoint</Application>
  <PresentationFormat>On-screen Show (4:3)</PresentationFormat>
  <Paragraphs>89</Paragraphs>
  <Slides>29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3" baseType="lpstr">
      <vt:lpstr>Calibri</vt:lpstr>
      <vt:lpstr>ＭＳ Ｐゴシック</vt:lpstr>
      <vt:lpstr>Arial</vt:lpstr>
      <vt:lpstr>Office テーマ</vt:lpstr>
      <vt:lpstr>ドラえもんのどこでも日本語 新しい言葉の練習 </vt:lpstr>
      <vt:lpstr>入国手続き </vt:lpstr>
      <vt:lpstr>税関</vt:lpstr>
      <vt:lpstr>到着ロビー </vt:lpstr>
      <vt:lpstr>宅配便</vt:lpstr>
      <vt:lpstr>お届け先 </vt:lpstr>
      <vt:lpstr>ご依頼主</vt:lpstr>
      <vt:lpstr>住所</vt:lpstr>
      <vt:lpstr>氏名</vt:lpstr>
      <vt:lpstr>品名</vt:lpstr>
      <vt:lpstr>案内所</vt:lpstr>
      <vt:lpstr>両替</vt:lpstr>
      <vt:lpstr>手数料</vt:lpstr>
      <vt:lpstr>宅配</vt:lpstr>
      <vt:lpstr>手荷物</vt:lpstr>
      <vt:lpstr>免税店</vt:lpstr>
      <vt:lpstr>国際電話</vt:lpstr>
      <vt:lpstr>あて先</vt:lpstr>
      <vt:lpstr>改札</vt:lpstr>
      <vt:lpstr>切符</vt:lpstr>
      <vt:lpstr>空港</vt:lpstr>
      <vt:lpstr>出発</vt:lpstr>
      <vt:lpstr>乗車券</vt:lpstr>
      <vt:lpstr>地下鉄</vt:lpstr>
      <vt:lpstr>搭乗券</vt:lpstr>
      <vt:lpstr>乗り換える </vt:lpstr>
      <vt:lpstr>便利</vt:lpstr>
      <vt:lpstr>申込用紙</vt:lpstr>
      <vt:lpstr>郵便番号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4</cp:revision>
  <dcterms:created xsi:type="dcterms:W3CDTF">2010-07-08T21:45:47Z</dcterms:created>
  <dcterms:modified xsi:type="dcterms:W3CDTF">2010-11-02T19:46:28Z</dcterms:modified>
</cp:coreProperties>
</file>