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</p:sldIdLst>
  <p:sldSz cx="9144000" cy="6858000" type="screen4x3"/>
  <p:notesSz cx="6858000" cy="9144000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1pPr>
    <a:lvl2pPr marL="4572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2pPr>
    <a:lvl3pPr marL="9144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3pPr>
    <a:lvl4pPr marL="13716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4pPr>
    <a:lvl5pPr marL="1828800" algn="l" defTabSz="457200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5pPr>
    <a:lvl6pPr marL="22860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6pPr>
    <a:lvl7pPr marL="27432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7pPr>
    <a:lvl8pPr marL="32004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8pPr>
    <a:lvl9pPr marL="3657600" algn="l" defTabSz="457200" rtl="0" eaLnBrk="1" latinLnBrk="0" hangingPunct="1">
      <a:defRPr kumimoji="1" sz="2400" kern="1200">
        <a:solidFill>
          <a:schemeClr val="tx1"/>
        </a:solidFill>
        <a:latin typeface="Arial" pitchFamily="-123" charset="0"/>
        <a:ea typeface="ＭＳ Ｐゴシック" pitchFamily="-123" charset="-128"/>
        <a:cs typeface="ＭＳ Ｐゴシック" pitchFamily="-12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8" d="100"/>
          <a:sy n="108" d="100"/>
        </p:scale>
        <p:origin x="-76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presProps" Target="presProps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printerSettings" Target="printerSettings/printerSettings1.bin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9C6-4A88-4D1A-A0D1-CA718CD6994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A7E8-7B25-4F62-B88F-1C9EB33A5B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2149E-51D6-4BDD-8BBF-67D5179DF93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74564-7EE5-4B17-8790-86AA967F3B7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E5AAD-3051-4284-8A5E-B77D1CCA47AC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AD642-877C-4749-A86C-B517B6F1117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EF59A-A233-420E-9120-964AF6B1EDF3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B0DE2-C171-4E14-B2F6-ADDC7C1090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D6496-31AC-444A-9E58-609172A4B89F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B508-2072-4EC3-B22F-414E85C214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9CF1D-D300-44AA-8743-E7BCC413C81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7B2EF-623F-415C-8C93-3F15D259BE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9AF97-6E79-4473-A12D-6396A424D199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47ED2-FF66-43DB-AFAD-8277B1FF663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8061E-EEB7-4D87-B8DC-795E3075FFE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5B7C4-D676-42FF-B8ED-F92F9A16F4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E1FC3-DD46-4F8E-9EE1-6A907E1B0F4E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58658-9CD8-4CFC-9F86-0902128589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BF40-2F73-40EE-BC77-39519959D7EB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F6660-1388-4896-9C7F-CBB7699A5F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E7C7-AC08-4D61-B808-DF17120C6401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CA267-90E7-4F74-ABB9-05B6C04852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D503CE8-5DE5-48BD-9890-256811F67DB8}" type="datetimeFigureOut">
              <a:rPr lang="ja-JP" altLang="en-US"/>
              <a:pPr>
                <a:defRPr/>
              </a:pPr>
              <a:t>10.11.3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691FA22-D078-4D9C-A6E2-69A1A9FE213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pitchFamily="-123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123" charset="0"/>
          <a:ea typeface="ＭＳ Ｐゴシック" pitchFamily="-123" charset="-128"/>
          <a:cs typeface="ＭＳ Ｐゴシック" pitchFamily="-123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pitchFamily="-123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23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92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dirty="0" smtClean="0">
                <a:cs typeface="+mj-cs"/>
              </a:rPr>
              <a:t>ドラえもんのどこでも日本語</a:t>
            </a:r>
            <a:br>
              <a:rPr lang="ja-JP" altLang="en-US" dirty="0" smtClean="0">
                <a:cs typeface="+mj-cs"/>
              </a:rPr>
            </a:br>
            <a:r>
              <a:rPr lang="ja-JP" altLang="en-US" dirty="0" smtClean="0">
                <a:cs typeface="+mj-cs"/>
              </a:rPr>
              <a:t>新しい言葉の練習</a:t>
            </a:r>
            <a:br>
              <a:rPr lang="ja-JP" altLang="en-US" dirty="0" smtClean="0">
                <a:cs typeface="+mj-cs"/>
              </a:rPr>
            </a:br>
            <a:endParaRPr lang="ja-JP" altLang="en-US" dirty="0">
              <a:cs typeface="+mj-cs"/>
            </a:endParaRPr>
          </a:p>
        </p:txBody>
      </p:sp>
      <p:sp>
        <p:nvSpPr>
          <p:cNvPr id="13314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>
                <a:solidFill>
                  <a:srgbClr val="898989"/>
                </a:solidFill>
              </a:rPr>
              <a:t>第</a:t>
            </a:r>
            <a:r>
              <a:rPr lang="en-US" altLang="ja-JP" smtClean="0">
                <a:solidFill>
                  <a:srgbClr val="898989"/>
                </a:solidFill>
              </a:rPr>
              <a:t>2</a:t>
            </a:r>
            <a:r>
              <a:rPr lang="ja-JP" altLang="en-US" smtClean="0">
                <a:solidFill>
                  <a:srgbClr val="898989"/>
                </a:solidFill>
              </a:rPr>
              <a:t>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床の間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とこのま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alcove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居間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いま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living room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襖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ふすま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sliding paper /cloth door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縁側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えんがわ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veranda, porch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障子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しょうじ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sliding paper door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玄関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げんかん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front door, entranceway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一戸建て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いっこだて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house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　独立</a:t>
            </a:r>
            <a:r>
              <a:rPr lang="en-US" altLang="ja-JP"/>
              <a:t>(</a:t>
            </a:r>
            <a:r>
              <a:rPr lang="ja-JP" altLang="en-US"/>
              <a:t>どくりつ</a:t>
            </a:r>
            <a:r>
              <a:rPr lang="en-US" altLang="ja-JP"/>
              <a:t>)</a:t>
            </a:r>
            <a:r>
              <a:rPr lang="ja-JP" altLang="en-US"/>
              <a:t>した家　</a:t>
            </a:r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　一軒</a:t>
            </a:r>
            <a:r>
              <a:rPr lang="en-US" altLang="ja-JP"/>
              <a:t>(</a:t>
            </a:r>
            <a:r>
              <a:rPr lang="ja-JP" altLang="en-US"/>
              <a:t>いっけん</a:t>
            </a:r>
            <a:r>
              <a:rPr lang="en-US" altLang="ja-JP"/>
              <a:t>)</a:t>
            </a:r>
            <a:r>
              <a:rPr lang="ja-JP" altLang="en-US"/>
              <a:t>の家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6600" smtClean="0"/>
              <a:t>LDK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エル　ディー　ケー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L</a:t>
            </a:r>
            <a:r>
              <a:rPr lang="ja-JP" altLang="en-US"/>
              <a:t>　リビングルーム　</a:t>
            </a:r>
            <a:r>
              <a:rPr lang="en-US" altLang="ja-JP"/>
              <a:t>living room</a:t>
            </a:r>
            <a:r>
              <a:rPr lang="ja-JP" altLang="en-US"/>
              <a:t>居間</a:t>
            </a:r>
            <a:r>
              <a:rPr lang="en-US" altLang="ja-JP"/>
              <a:t>(</a:t>
            </a:r>
            <a:r>
              <a:rPr lang="ja-JP" altLang="en-US"/>
              <a:t>いま</a:t>
            </a:r>
            <a:r>
              <a:rPr lang="en-US" altLang="ja-JP"/>
              <a:t>)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  <a:r>
              <a:rPr lang="en-US" altLang="ja-JP"/>
              <a:t>D</a:t>
            </a:r>
            <a:r>
              <a:rPr lang="ja-JP" altLang="en-US"/>
              <a:t>　ダイニングルーム　</a:t>
            </a:r>
            <a:r>
              <a:rPr lang="en-US" altLang="ja-JP"/>
              <a:t>dining room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  <a:r>
              <a:rPr lang="en-US" altLang="ja-JP"/>
              <a:t>K</a:t>
            </a:r>
            <a:r>
              <a:rPr lang="ja-JP" altLang="en-US"/>
              <a:t>　キッチン　</a:t>
            </a:r>
            <a:r>
              <a:rPr lang="en-US" altLang="ja-JP"/>
              <a:t>kitchen</a:t>
            </a:r>
            <a:r>
              <a:rPr lang="ja-JP" altLang="en-US"/>
              <a:t>台所</a:t>
            </a:r>
            <a:r>
              <a:rPr lang="en-US" altLang="ja-JP"/>
              <a:t>(</a:t>
            </a:r>
            <a:r>
              <a:rPr lang="ja-JP" altLang="en-US"/>
              <a:t>だいどころ</a:t>
            </a:r>
            <a:r>
              <a:rPr lang="en-US" altLang="ja-JP"/>
              <a:t>)</a:t>
            </a:r>
            <a:endParaRPr lang="ja-JP" altLang="en-US"/>
          </a:p>
          <a:p>
            <a:pPr eaLnBrk="1" hangingPunct="1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住宅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じゅうたく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housing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寝室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しんしつ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bedroom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屋根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やね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roof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耐震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たいしん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resistant to earthquakes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天井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てんじょう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ceiling 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特徴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とくちょう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feature, character,</a:t>
            </a:r>
            <a:endParaRPr lang="ja-JP" altLang="en-US"/>
          </a:p>
          <a:p>
            <a:pPr eaLnBrk="1" hangingPunct="1">
              <a:buFont typeface="Arial" pitchFamily="-123" charset="0"/>
              <a:buNone/>
            </a:pPr>
            <a:r>
              <a:rPr lang="ja-JP" altLang="en-US"/>
              <a:t>　</a:t>
            </a:r>
            <a:r>
              <a:rPr lang="en-US" altLang="ja-JP"/>
              <a:t>distinction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庭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にわ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garden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日当たり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ひあたり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exposure to the sun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布団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ふとん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futon, Japanese-style bedding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間取り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まどり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layout of a house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南向き</a:t>
            </a:r>
            <a:r>
              <a:rPr lang="en-US" altLang="ja-JP" sz="6600" smtClean="0"/>
              <a:t> </a:t>
            </a:r>
            <a:endParaRPr lang="ja-JP" altLang="en-US" sz="6600" smtClean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みなみむき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facing south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洋室、洋間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ようしつ、ようま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western-style room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階段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かいだん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stairs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洗面所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せんめんじょ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bathroom </a:t>
            </a:r>
            <a:endParaRPr lang="ja-JP" altLang="en-US"/>
          </a:p>
          <a:p>
            <a:pPr eaLnBrk="1" hangingPunct="1"/>
            <a:r>
              <a:rPr lang="en-US" altLang="ja-JP"/>
              <a:t>washroom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浴室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よくしつ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bathroom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お手洗い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おてあらい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toilet, bathroom, restroom, lavatory 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台所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だいどころ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kitchen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廊下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ろうか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 smtClean="0"/>
              <a:t>hallway </a:t>
            </a:r>
            <a:endParaRPr lang="ja-JP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z="6600" smtClean="0"/>
              <a:t>和室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ja-JP" altLang="en-US" smtClean="0"/>
              <a:t>わしつ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4038600" cy="3459163"/>
          </a:xfrm>
        </p:spPr>
        <p:txBody>
          <a:bodyPr/>
          <a:lstStyle/>
          <a:p>
            <a:pPr eaLnBrk="1" hangingPunct="1"/>
            <a:r>
              <a:rPr lang="en-US" altLang="ja-JP"/>
              <a:t>Japanese-style room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164</Words>
  <Application>Microsoft Macintosh PowerPoint</Application>
  <PresentationFormat>On-screen Show (4:3)</PresentationFormat>
  <Paragraphs>89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デザイン テンプレート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2" baseType="lpstr">
      <vt:lpstr>Arial</vt:lpstr>
      <vt:lpstr>ＭＳ Ｐゴシック</vt:lpstr>
      <vt:lpstr>Calibri</vt:lpstr>
      <vt:lpstr>Office テーマ</vt:lpstr>
      <vt:lpstr>ドラえもんのどこでも日本語 新しい言葉の練習 </vt:lpstr>
      <vt:lpstr>屋根</vt:lpstr>
      <vt:lpstr>階段</vt:lpstr>
      <vt:lpstr>洗面所</vt:lpstr>
      <vt:lpstr>浴室</vt:lpstr>
      <vt:lpstr>お手洗い</vt:lpstr>
      <vt:lpstr>台所</vt:lpstr>
      <vt:lpstr>廊下</vt:lpstr>
      <vt:lpstr>和室</vt:lpstr>
      <vt:lpstr>床の間</vt:lpstr>
      <vt:lpstr>居間</vt:lpstr>
      <vt:lpstr>襖</vt:lpstr>
      <vt:lpstr>縁側</vt:lpstr>
      <vt:lpstr>障子</vt:lpstr>
      <vt:lpstr>玄関</vt:lpstr>
      <vt:lpstr>一戸建て </vt:lpstr>
      <vt:lpstr>LDK </vt:lpstr>
      <vt:lpstr>住宅</vt:lpstr>
      <vt:lpstr>寝室</vt:lpstr>
      <vt:lpstr>耐震</vt:lpstr>
      <vt:lpstr>天井</vt:lpstr>
      <vt:lpstr>特徴</vt:lpstr>
      <vt:lpstr>庭</vt:lpstr>
      <vt:lpstr>日当たり </vt:lpstr>
      <vt:lpstr>布団</vt:lpstr>
      <vt:lpstr>間取り </vt:lpstr>
      <vt:lpstr>南向き </vt:lpstr>
      <vt:lpstr>洋室、洋間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ドラえもんのどこでも日本語 新しい言葉の練習 </dc:title>
  <dc:creator>マッキャグ ユカリ</dc:creator>
  <cp:lastModifiedBy>Inahara Kyoko</cp:lastModifiedBy>
  <cp:revision>5</cp:revision>
  <dcterms:created xsi:type="dcterms:W3CDTF">2010-07-12T16:52:57Z</dcterms:created>
  <dcterms:modified xsi:type="dcterms:W3CDTF">2010-11-02T19:49:05Z</dcterms:modified>
</cp:coreProperties>
</file>