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s/slide22.xml" ContentType="application/vnd.openxmlformats-officedocument.presentationml.slide+xml"/>
  <Override PartName="/ppt/slides/slide28.xml" ContentType="application/vnd.openxmlformats-officedocument.presentationml.slide+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18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1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23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26.xml" ContentType="application/vnd.openxmlformats-officedocument.presentationml.slide+xml"/>
  <Override PartName="/ppt/slideMasters/slideMaster1.xml" ContentType="application/vnd.openxmlformats-officedocument.presentationml.slideMaster+xml"/>
  <Override PartName="/ppt/viewProps.xml" ContentType="application/vnd.openxmlformats-officedocument.presentationml.viewProps+xml"/>
  <Override PartName="/ppt/slides/slide25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0.xml" ContentType="application/vnd.openxmlformats-officedocument.presentationml.slide+xml"/>
  <Override PartName="/ppt/slides/slide1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27.xml" ContentType="application/vnd.openxmlformats-officedocument.presentationml.slide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8.xml" ContentType="application/vnd.openxmlformats-officedocument.presentationml.slide+xml"/>
  <Override PartName="/ppt/slides/slide15.xml" ContentType="application/vnd.openxmlformats-officedocument.presentationml.slide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24.xml" ContentType="application/vnd.openxmlformats-officedocument.presentationml.slide+xml"/>
  <Override PartName="/ppt/slides/slide6.xml" ContentType="application/vnd.openxmlformats-officedocument.presentationml.slide+xml"/>
  <Override PartName="/ppt/slides/slide16.xml" ContentType="application/vnd.openxmlformats-officedocument.presentationml.slide+xml"/>
  <Override PartName="/ppt/slides/slide19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7" r:id="rId2"/>
    <p:sldId id="258" r:id="rId3"/>
    <p:sldId id="268" r:id="rId4"/>
    <p:sldId id="269" r:id="rId5"/>
    <p:sldId id="270" r:id="rId6"/>
    <p:sldId id="271" r:id="rId7"/>
    <p:sldId id="272" r:id="rId8"/>
    <p:sldId id="273" r:id="rId9"/>
    <p:sldId id="274" r:id="rId10"/>
    <p:sldId id="275" r:id="rId11"/>
    <p:sldId id="276" r:id="rId12"/>
    <p:sldId id="277" r:id="rId13"/>
    <p:sldId id="278" r:id="rId14"/>
    <p:sldId id="279" r:id="rId15"/>
    <p:sldId id="280" r:id="rId16"/>
    <p:sldId id="281" r:id="rId17"/>
    <p:sldId id="282" r:id="rId18"/>
    <p:sldId id="283" r:id="rId19"/>
    <p:sldId id="284" r:id="rId20"/>
    <p:sldId id="285" r:id="rId21"/>
    <p:sldId id="286" r:id="rId22"/>
    <p:sldId id="287" r:id="rId23"/>
    <p:sldId id="288" r:id="rId24"/>
    <p:sldId id="289" r:id="rId25"/>
    <p:sldId id="290" r:id="rId26"/>
    <p:sldId id="291" r:id="rId27"/>
    <p:sldId id="292" r:id="rId28"/>
    <p:sldId id="293" r:id="rId29"/>
  </p:sldIdLst>
  <p:sldSz cx="9144000" cy="6858000" type="screen4x3"/>
  <p:notesSz cx="6858000" cy="9144000"/>
  <p:defaultTextStyle>
    <a:defPPr>
      <a:defRPr lang="ja-JP"/>
    </a:defPPr>
    <a:lvl1pPr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1pPr>
    <a:lvl2pPr marL="4572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2pPr>
    <a:lvl3pPr marL="9144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3pPr>
    <a:lvl4pPr marL="13716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4pPr>
    <a:lvl5pPr marL="18288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5pPr>
    <a:lvl6pPr marL="22860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6pPr>
    <a:lvl7pPr marL="27432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7pPr>
    <a:lvl8pPr marL="32004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8pPr>
    <a:lvl9pPr marL="36576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108" d="100"/>
          <a:sy n="108" d="100"/>
        </p:scale>
        <p:origin x="-760" y="-1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1" Type="http://schemas.openxmlformats.org/officeDocument/2006/relationships/presProps" Target="presProps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" Type="http://schemas.openxmlformats.org/officeDocument/2006/relationships/slideMaster" Target="slideMasters/slideMaster1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32" Type="http://schemas.openxmlformats.org/officeDocument/2006/relationships/viewProps" Target="viewProps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9" Type="http://schemas.openxmlformats.org/officeDocument/2006/relationships/slide" Target="slides/slide8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7" Type="http://schemas.openxmlformats.org/officeDocument/2006/relationships/slide" Target="slides/slide26.xml"/><Relationship Id="rId14" Type="http://schemas.openxmlformats.org/officeDocument/2006/relationships/slide" Target="slides/slide13.xml"/><Relationship Id="rId23" Type="http://schemas.openxmlformats.org/officeDocument/2006/relationships/slide" Target="slides/slide22.xml"/><Relationship Id="rId4" Type="http://schemas.openxmlformats.org/officeDocument/2006/relationships/slide" Target="slides/slide3.xml"/><Relationship Id="rId28" Type="http://schemas.openxmlformats.org/officeDocument/2006/relationships/slide" Target="slides/slide27.xml"/><Relationship Id="rId26" Type="http://schemas.openxmlformats.org/officeDocument/2006/relationships/slide" Target="slides/slide25.xml"/><Relationship Id="rId30" Type="http://schemas.openxmlformats.org/officeDocument/2006/relationships/printerSettings" Target="printerSettings/printerSettings1.bin"/><Relationship Id="rId11" Type="http://schemas.openxmlformats.org/officeDocument/2006/relationships/slide" Target="slides/slide10.xml"/><Relationship Id="rId29" Type="http://schemas.openxmlformats.org/officeDocument/2006/relationships/slide" Target="slides/slide28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33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9" Type="http://schemas.openxmlformats.org/officeDocument/2006/relationships/slide" Target="slides/slide18.xml"/><Relationship Id="rId20" Type="http://schemas.openxmlformats.org/officeDocument/2006/relationships/slide" Target="slides/slide19.xml"/><Relationship Id="rId22" Type="http://schemas.openxmlformats.org/officeDocument/2006/relationships/slide" Target="slides/slide21.xml"/><Relationship Id="rId21" Type="http://schemas.openxmlformats.org/officeDocument/2006/relationships/slide" Target="slides/slide20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A569C6-4A88-4D1A-A0D1-CA718CD69948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13A7E8-7B25-4F62-B88F-1C9EB33A5B9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2149E-51D6-4BDD-8BBF-67D5179DF939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374564-7EE5-4B17-8790-86AA967F3B7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縦書きタイトル/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03E5AAD-3051-4284-8A5E-B77D1CCA47AC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8AD642-877C-4749-A86C-B517B6F1117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5EF59A-A233-420E-9120-964AF6B1EDF3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8B0DE2-C171-4E14-B2F6-ADDC7C10905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セクション ヘッダ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6D6496-31AC-444A-9E58-609172A4B89F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87B508-2072-4EC3-B22F-414E85C214B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F9CF1D-D300-44AA-8743-E7BCC413C818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B7B2EF-623F-415C-8C93-3F15D259BE3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59AF97-6E79-4473-A12D-6396A424D199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647ED2-FF66-43DB-AFAD-8277B1FF663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B8061E-EEB7-4D87-B8DC-795E3075FFEE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65B7C4-D676-42FF-B8ED-F92F9A16F4C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0E1FC3-DD46-4F8E-9EE1-6A907E1B0F4E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458658-9CD8-4CFC-9F86-0902128589C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34BF40-2F73-40EE-BC77-39519959D7EB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4F6660-1388-4896-9C7F-CBB7699A5FC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タイトルと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AEE7C7-AC08-4D61-B808-DF17120C6401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ACA267-90E7-4F74-ABB9-05B6C048526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</a:t>
            </a:r>
            <a:r>
              <a:rPr lang="en-US" altLang="ja-JP"/>
              <a:t> </a:t>
            </a:r>
            <a:r>
              <a:rPr lang="ja-JP" altLang="en-US"/>
              <a:t>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</a:t>
            </a:r>
            <a:r>
              <a:rPr lang="en-US" altLang="ja-JP"/>
              <a:t> </a:t>
            </a:r>
            <a:r>
              <a:rPr lang="ja-JP" altLang="en-US"/>
              <a:t>テキストの書式設定</a:t>
            </a:r>
            <a:endParaRPr lang="en-US" altLang="ja-JP"/>
          </a:p>
          <a:p>
            <a:pPr lvl="1"/>
            <a:r>
              <a:rPr lang="ja-JP" altLang="en-US"/>
              <a:t>第</a:t>
            </a:r>
            <a:r>
              <a:rPr lang="en-US" altLang="ja-JP"/>
              <a:t> 2 </a:t>
            </a:r>
            <a:r>
              <a:rPr lang="ja-JP" altLang="en-US"/>
              <a:t>レベル</a:t>
            </a:r>
            <a:endParaRPr lang="en-US" altLang="ja-JP"/>
          </a:p>
          <a:p>
            <a:pPr lvl="2"/>
            <a:r>
              <a:rPr lang="ja-JP" altLang="en-US"/>
              <a:t>第</a:t>
            </a:r>
            <a:r>
              <a:rPr lang="en-US" altLang="ja-JP"/>
              <a:t> 3 </a:t>
            </a:r>
            <a:r>
              <a:rPr lang="ja-JP" altLang="en-US"/>
              <a:t>レベル</a:t>
            </a:r>
            <a:endParaRPr lang="en-US" altLang="ja-JP"/>
          </a:p>
          <a:p>
            <a:pPr lvl="3"/>
            <a:r>
              <a:rPr lang="ja-JP" altLang="en-US"/>
              <a:t>第</a:t>
            </a:r>
            <a:r>
              <a:rPr lang="en-US" altLang="ja-JP"/>
              <a:t> 4 </a:t>
            </a:r>
            <a:r>
              <a:rPr lang="ja-JP" altLang="en-US"/>
              <a:t>レベル</a:t>
            </a:r>
            <a:endParaRPr lang="en-US" altLang="ja-JP"/>
          </a:p>
          <a:p>
            <a:pPr lvl="4"/>
            <a:r>
              <a:rPr lang="ja-JP" altLang="en-US"/>
              <a:t>第</a:t>
            </a:r>
            <a:r>
              <a:rPr lang="en-US" altLang="ja-JP"/>
              <a:t> 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8D503CE8-5DE5-48BD-9890-256811F67DB8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7691FA22-D078-4D9C-A6E2-69A1A9FE213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ＭＳ Ｐゴシック" pitchFamily="-123" charset="-128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ＭＳ Ｐゴシック" pitchFamily="-123" charset="-128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1676400"/>
            <a:ext cx="7772400" cy="1924050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ja-JP" altLang="en-US" dirty="0" smtClean="0">
                <a:cs typeface="+mj-cs"/>
              </a:rPr>
              <a:t>ドラえもんのどこでも日本語</a:t>
            </a:r>
            <a:br>
              <a:rPr lang="ja-JP" altLang="en-US" dirty="0" smtClean="0">
                <a:cs typeface="+mj-cs"/>
              </a:rPr>
            </a:br>
            <a:r>
              <a:rPr lang="ja-JP" altLang="en-US" dirty="0" smtClean="0">
                <a:cs typeface="+mj-cs"/>
              </a:rPr>
              <a:t>新しい言葉の練習</a:t>
            </a:r>
            <a:br>
              <a:rPr lang="ja-JP" altLang="en-US" dirty="0" smtClean="0">
                <a:cs typeface="+mj-cs"/>
              </a:rPr>
            </a:br>
            <a:endParaRPr lang="ja-JP" altLang="en-US" dirty="0">
              <a:cs typeface="+mj-cs"/>
            </a:endParaRPr>
          </a:p>
        </p:txBody>
      </p:sp>
      <p:sp>
        <p:nvSpPr>
          <p:cNvPr id="13314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ja-JP" altLang="en-US" smtClean="0">
                <a:solidFill>
                  <a:srgbClr val="898989"/>
                </a:solidFill>
              </a:rPr>
              <a:t>第</a:t>
            </a:r>
            <a:r>
              <a:rPr lang="en-US" altLang="ja-JP" smtClean="0">
                <a:solidFill>
                  <a:srgbClr val="898989"/>
                </a:solidFill>
              </a:rPr>
              <a:t>2</a:t>
            </a:r>
            <a:r>
              <a:rPr lang="ja-JP" altLang="en-US" smtClean="0">
                <a:solidFill>
                  <a:srgbClr val="898989"/>
                </a:solidFill>
              </a:rPr>
              <a:t>章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床の間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とこのま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alcove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居間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いま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living room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襖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ふすま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sliding paper /cloth door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縁側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えんがわ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veranda, porch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障子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しょうじ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sliding paper door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玄関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げんかん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front door, entranceway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一戸建て</a:t>
            </a:r>
            <a:r>
              <a:rPr lang="en-US" altLang="ja-JP" sz="6600" smtClean="0"/>
              <a:t> </a:t>
            </a:r>
            <a:endParaRPr lang="ja-JP" altLang="en-US" sz="6600" smtClean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いっこだて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house</a:t>
            </a:r>
            <a:endParaRPr lang="ja-JP" altLang="en-US"/>
          </a:p>
          <a:p>
            <a:pPr eaLnBrk="1" hangingPunct="1">
              <a:buFont typeface="Arial" pitchFamily="-123" charset="0"/>
              <a:buNone/>
            </a:pPr>
            <a:r>
              <a:rPr lang="ja-JP" altLang="en-US"/>
              <a:t>　　独立</a:t>
            </a:r>
            <a:r>
              <a:rPr lang="en-US" altLang="ja-JP"/>
              <a:t>(</a:t>
            </a:r>
            <a:r>
              <a:rPr lang="ja-JP" altLang="en-US"/>
              <a:t>どくりつ</a:t>
            </a:r>
            <a:r>
              <a:rPr lang="en-US" altLang="ja-JP"/>
              <a:t>)</a:t>
            </a:r>
            <a:r>
              <a:rPr lang="ja-JP" altLang="en-US"/>
              <a:t>した家　</a:t>
            </a:r>
          </a:p>
          <a:p>
            <a:pPr eaLnBrk="1" hangingPunct="1">
              <a:buFont typeface="Arial" pitchFamily="-123" charset="0"/>
              <a:buNone/>
            </a:pPr>
            <a:r>
              <a:rPr lang="ja-JP" altLang="en-US"/>
              <a:t>　　一軒</a:t>
            </a:r>
            <a:r>
              <a:rPr lang="en-US" altLang="ja-JP"/>
              <a:t>(</a:t>
            </a:r>
            <a:r>
              <a:rPr lang="ja-JP" altLang="en-US"/>
              <a:t>いっけん</a:t>
            </a:r>
            <a:r>
              <a:rPr lang="en-US" altLang="ja-JP"/>
              <a:t>)</a:t>
            </a:r>
            <a:r>
              <a:rPr lang="ja-JP" altLang="en-US"/>
              <a:t>の家　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ja-JP" sz="6600" smtClean="0"/>
              <a:t>LDK </a:t>
            </a:r>
            <a:endParaRPr lang="ja-JP" altLang="en-US" sz="6600" smtClean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エル　ディー　ケー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L</a:t>
            </a:r>
            <a:r>
              <a:rPr lang="ja-JP" altLang="en-US"/>
              <a:t>　リビングルーム　</a:t>
            </a:r>
            <a:r>
              <a:rPr lang="en-US" altLang="ja-JP"/>
              <a:t>living room</a:t>
            </a:r>
            <a:r>
              <a:rPr lang="ja-JP" altLang="en-US"/>
              <a:t>居間</a:t>
            </a:r>
            <a:r>
              <a:rPr lang="en-US" altLang="ja-JP"/>
              <a:t>(</a:t>
            </a:r>
            <a:r>
              <a:rPr lang="ja-JP" altLang="en-US"/>
              <a:t>いま</a:t>
            </a:r>
            <a:r>
              <a:rPr lang="en-US" altLang="ja-JP"/>
              <a:t>)</a:t>
            </a:r>
            <a:endParaRPr lang="ja-JP" altLang="en-US"/>
          </a:p>
          <a:p>
            <a:pPr eaLnBrk="1" hangingPunct="1">
              <a:buFont typeface="Arial" pitchFamily="-123" charset="0"/>
              <a:buNone/>
            </a:pPr>
            <a:r>
              <a:rPr lang="ja-JP" altLang="en-US"/>
              <a:t>　</a:t>
            </a:r>
            <a:r>
              <a:rPr lang="en-US" altLang="ja-JP"/>
              <a:t>D</a:t>
            </a:r>
            <a:r>
              <a:rPr lang="ja-JP" altLang="en-US"/>
              <a:t>　ダイニングルーム　</a:t>
            </a:r>
            <a:r>
              <a:rPr lang="en-US" altLang="ja-JP"/>
              <a:t>dining room</a:t>
            </a:r>
            <a:endParaRPr lang="ja-JP" altLang="en-US"/>
          </a:p>
          <a:p>
            <a:pPr eaLnBrk="1" hangingPunct="1">
              <a:buFont typeface="Arial" pitchFamily="-123" charset="0"/>
              <a:buNone/>
            </a:pPr>
            <a:r>
              <a:rPr lang="ja-JP" altLang="en-US"/>
              <a:t>　</a:t>
            </a:r>
            <a:r>
              <a:rPr lang="en-US" altLang="ja-JP"/>
              <a:t>K</a:t>
            </a:r>
            <a:r>
              <a:rPr lang="ja-JP" altLang="en-US"/>
              <a:t>　キッチン　</a:t>
            </a:r>
            <a:r>
              <a:rPr lang="en-US" altLang="ja-JP"/>
              <a:t>kitchen</a:t>
            </a:r>
            <a:r>
              <a:rPr lang="ja-JP" altLang="en-US"/>
              <a:t>台所</a:t>
            </a:r>
            <a:r>
              <a:rPr lang="en-US" altLang="ja-JP"/>
              <a:t>(</a:t>
            </a:r>
            <a:r>
              <a:rPr lang="ja-JP" altLang="en-US"/>
              <a:t>だいどころ</a:t>
            </a:r>
            <a:r>
              <a:rPr lang="en-US" altLang="ja-JP"/>
              <a:t>)</a:t>
            </a:r>
            <a:endParaRPr lang="ja-JP" altLang="en-US"/>
          </a:p>
          <a:p>
            <a:pPr eaLnBrk="1" hangingPunct="1"/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住宅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じゅうたく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housing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寝室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しんしつ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bedroom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屋根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やね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roof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耐震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たいしん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resistant to earthquakes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天井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てんじょう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ceiling 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特徴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とくちょう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feature, character,</a:t>
            </a:r>
            <a:endParaRPr lang="ja-JP" altLang="en-US"/>
          </a:p>
          <a:p>
            <a:pPr eaLnBrk="1" hangingPunct="1">
              <a:buFont typeface="Arial" pitchFamily="-123" charset="0"/>
              <a:buNone/>
            </a:pPr>
            <a:r>
              <a:rPr lang="ja-JP" altLang="en-US"/>
              <a:t>　</a:t>
            </a:r>
            <a:r>
              <a:rPr lang="en-US" altLang="ja-JP"/>
              <a:t>distinction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庭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にわ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garden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日当たり</a:t>
            </a:r>
            <a:r>
              <a:rPr lang="en-US" altLang="ja-JP" sz="6600" smtClean="0"/>
              <a:t> </a:t>
            </a:r>
            <a:endParaRPr lang="ja-JP" altLang="en-US" sz="6600" smtClean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ひあたり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exposure to the sun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布団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ふとん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futon, Japanese-style bedding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間取り</a:t>
            </a:r>
            <a:r>
              <a:rPr lang="en-US" altLang="ja-JP" sz="6600" smtClean="0"/>
              <a:t> </a:t>
            </a:r>
            <a:endParaRPr lang="ja-JP" altLang="en-US" sz="6600" smtClean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まどり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layout of a house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南向き</a:t>
            </a:r>
            <a:r>
              <a:rPr lang="en-US" altLang="ja-JP" sz="6600" smtClean="0"/>
              <a:t> </a:t>
            </a:r>
            <a:endParaRPr lang="ja-JP" altLang="en-US" sz="6600" smtClean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みなみむき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facing south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洋室、洋間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ようしつ、ようま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western-style room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階段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かいだん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stairs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洗面所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せんめんじょ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bathroom </a:t>
            </a:r>
            <a:endParaRPr lang="ja-JP" altLang="en-US"/>
          </a:p>
          <a:p>
            <a:pPr eaLnBrk="1" hangingPunct="1"/>
            <a:r>
              <a:rPr lang="en-US" altLang="ja-JP"/>
              <a:t>washroom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浴室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よくしつ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bathroom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お手洗い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おてあらい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toilet, bathroom, restroom, lavatory 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台所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だいどころ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kitchen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廊下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ろうか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hallway </a:t>
            </a:r>
            <a:endParaRPr lang="ja-JP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和室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わしつ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/>
              <a:t>Japanese-style room 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</TotalTime>
  <Words>164</Words>
  <Application>Microsoft Macintosh PowerPoint</Application>
  <PresentationFormat>On-screen Show (4:3)</PresentationFormat>
  <Paragraphs>89</Paragraphs>
  <Slides>28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デザイン テンプレート</vt:lpstr>
      </vt:variant>
      <vt:variant>
        <vt:i4>1</vt:i4>
      </vt:variant>
      <vt:variant>
        <vt:lpstr>スライド タイトル</vt:lpstr>
      </vt:variant>
      <vt:variant>
        <vt:i4>28</vt:i4>
      </vt:variant>
    </vt:vector>
  </HeadingPairs>
  <TitlesOfParts>
    <vt:vector size="32" baseType="lpstr">
      <vt:lpstr>Arial</vt:lpstr>
      <vt:lpstr>ＭＳ Ｐゴシック</vt:lpstr>
      <vt:lpstr>Calibri</vt:lpstr>
      <vt:lpstr>Office テーマ</vt:lpstr>
      <vt:lpstr>ドラえもんのどこでも日本語 新しい言葉の練習 </vt:lpstr>
      <vt:lpstr>屋根</vt:lpstr>
      <vt:lpstr>階段</vt:lpstr>
      <vt:lpstr>洗面所</vt:lpstr>
      <vt:lpstr>浴室</vt:lpstr>
      <vt:lpstr>お手洗い</vt:lpstr>
      <vt:lpstr>台所</vt:lpstr>
      <vt:lpstr>廊下</vt:lpstr>
      <vt:lpstr>和室</vt:lpstr>
      <vt:lpstr>床の間</vt:lpstr>
      <vt:lpstr>居間</vt:lpstr>
      <vt:lpstr>襖</vt:lpstr>
      <vt:lpstr>縁側</vt:lpstr>
      <vt:lpstr>障子</vt:lpstr>
      <vt:lpstr>玄関</vt:lpstr>
      <vt:lpstr>一戸建て </vt:lpstr>
      <vt:lpstr>LDK </vt:lpstr>
      <vt:lpstr>住宅</vt:lpstr>
      <vt:lpstr>寝室</vt:lpstr>
      <vt:lpstr>耐震</vt:lpstr>
      <vt:lpstr>天井</vt:lpstr>
      <vt:lpstr>特徴</vt:lpstr>
      <vt:lpstr>庭</vt:lpstr>
      <vt:lpstr>日当たり </vt:lpstr>
      <vt:lpstr>布団</vt:lpstr>
      <vt:lpstr>間取り </vt:lpstr>
      <vt:lpstr>南向き </vt:lpstr>
      <vt:lpstr>洋室、洋間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ドラえもんのどこでも日本語 新しい言葉の練習 </dc:title>
  <dc:creator>マッキャグ ユカリ</dc:creator>
  <cp:lastModifiedBy>Inahara Kyoko</cp:lastModifiedBy>
  <cp:revision>5</cp:revision>
  <dcterms:created xsi:type="dcterms:W3CDTF">2010-07-12T16:52:57Z</dcterms:created>
  <dcterms:modified xsi:type="dcterms:W3CDTF">2010-11-02T19:49:05Z</dcterms:modified>
</cp:coreProperties>
</file>

<file path=docProps/thumbnail.jpeg>
</file>