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8" d="100"/>
          <a:sy n="108" d="100"/>
        </p:scale>
        <p:origin x="-76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tableStyles" Target="tableStyles.xml"/><Relationship Id="rId31" Type="http://schemas.openxmlformats.org/officeDocument/2006/relationships/printerSettings" Target="printerSettings/printerSettings1.bin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6F68D-4885-4638-BF3A-FA4E0A230AD0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9EAF5-A881-45D6-BB7E-134FD669F11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E4F3E-F17F-4550-9808-935C0D0078DA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329F8-5835-47B5-A5C4-F3DECE0A2AB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F27B8-9B3B-4A8D-9A94-EF21F2DC4725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D3615-1DBE-4E6B-90F2-D11EEDB588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BD5E7-A10C-4419-ABAE-2B3634E3EE3D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313E5-5068-4640-8CFF-B6A37D8AFC9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CCAE7-BAAF-4342-A481-3FFDCBCE2169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79C80-2998-42D2-BBE1-93FBD9DB0B0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9569D-B250-481A-A2C5-0D190BCC1F4B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452AB-CD42-4536-8809-C4EC494BAF4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301F7-4D72-428C-BB93-AEB57339E670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7DE87-0E76-43CD-A757-1ED5B7EE62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19D91-9896-4E8F-8C37-A4F2E5574A68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E9CC0-971B-44AB-9CFB-E764FC6B156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04D97-C61E-47AA-9576-3F1ED265A7BD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D0E5C-B679-4DD5-8B21-3334790CACD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2DBCA-4D9C-4F32-AC23-879755027E3D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181E1-36F2-4C58-90C1-E2E7E7F2674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3F539-A4B1-4564-A765-3A489C079AC9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3DF7A-BC2F-4831-9B74-B655A3BFD06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BF77CE0-3C60-420D-90F4-E34EFD48B675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27F6048-647C-4318-9139-A38989FB604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-12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-12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924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>
                <a:cs typeface="+mj-cs"/>
              </a:rPr>
              <a:t>ドラえもんのどこでも日本語</a:t>
            </a:r>
            <a:br>
              <a:rPr lang="ja-JP" altLang="en-US" dirty="0" smtClean="0">
                <a:cs typeface="+mj-cs"/>
              </a:rPr>
            </a:br>
            <a:r>
              <a:rPr lang="ja-JP" altLang="en-US" dirty="0" smtClean="0">
                <a:cs typeface="+mj-cs"/>
              </a:rPr>
              <a:t>新しい言葉の練習</a:t>
            </a:r>
            <a:br>
              <a:rPr lang="ja-JP" altLang="en-US" dirty="0" smtClean="0">
                <a:cs typeface="+mj-cs"/>
              </a:rPr>
            </a:br>
            <a:endParaRPr lang="ja-JP" altLang="en-US" dirty="0">
              <a:cs typeface="+mj-cs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ja-JP" altLang="en-US" smtClean="0">
                <a:solidFill>
                  <a:srgbClr val="898989"/>
                </a:solidFill>
              </a:rPr>
              <a:t>第</a:t>
            </a:r>
            <a:r>
              <a:rPr lang="en-US" altLang="ja-JP" smtClean="0">
                <a:solidFill>
                  <a:srgbClr val="898989"/>
                </a:solidFill>
              </a:rPr>
              <a:t>3</a:t>
            </a:r>
            <a:r>
              <a:rPr lang="ja-JP" altLang="en-US" smtClean="0">
                <a:solidFill>
                  <a:srgbClr val="898989"/>
                </a:solidFill>
              </a:rPr>
              <a:t>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/>
              <a:t>自然災害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しぜんさいがい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natural disaster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地震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じしん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earthquake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避難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ひなん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refuge, shelter, evacuation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洪水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こうずい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flood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危険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きけん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danger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警報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けいほう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alarm, warning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大雨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おおあめ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heavy rain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土砂降り</a:t>
            </a:r>
            <a:r>
              <a:rPr lang="en-US" altLang="ja-JP" sz="6600" smtClean="0"/>
              <a:t> </a:t>
            </a:r>
            <a:endParaRPr lang="ja-JP" altLang="en-US" sz="6600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どしゃぶり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heavy rain, downpour</a:t>
            </a:r>
            <a:endParaRPr lang="ja-JP" altLang="en-US"/>
          </a:p>
          <a:p>
            <a:pPr eaLnBrk="1" hangingPunct="1">
              <a:buFont typeface="Arial" pitchFamily="-123" charset="0"/>
              <a:buNone/>
            </a:pPr>
            <a:r>
              <a:rPr lang="ja-JP" altLang="en-US"/>
              <a:t>　</a:t>
            </a:r>
            <a:r>
              <a:rPr lang="en-US" altLang="ja-JP"/>
              <a:t>(raining cats and dogs)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温暖化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おんだんか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global warming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四季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しき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four seasons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降水量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こうすいりょう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precipitation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湿度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しつど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humidity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実行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じっこう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practice, execution, action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震度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しんど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seismic intensity,</a:t>
            </a:r>
            <a:endParaRPr lang="ja-JP" altLang="en-US"/>
          </a:p>
          <a:p>
            <a:pPr eaLnBrk="1" hangingPunct="1">
              <a:buFont typeface="Arial" pitchFamily="-123" charset="0"/>
              <a:buNone/>
            </a:pPr>
            <a:r>
              <a:rPr lang="ja-JP" altLang="en-US"/>
              <a:t>　</a:t>
            </a:r>
            <a:r>
              <a:rPr lang="en-US" altLang="ja-JP"/>
              <a:t>earthquake seismic scale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津波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つなみ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tsunami, tidal wave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梅雨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つゆ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rainy season</a:t>
            </a:r>
            <a:endParaRPr lang="ja-JP" altLang="en-US"/>
          </a:p>
          <a:p>
            <a:pPr eaLnBrk="1" hangingPunct="1">
              <a:buFont typeface="Arial" pitchFamily="-123" charset="0"/>
              <a:buNone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被災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ひさい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suffer from (some disaster)</a:t>
            </a:r>
            <a:endParaRPr lang="ja-JP" altLang="en-US"/>
          </a:p>
          <a:p>
            <a:pPr eaLnBrk="1" hangingPunct="1">
              <a:buFont typeface="Arial" pitchFamily="-123" charset="0"/>
              <a:buNone/>
            </a:pPr>
            <a:r>
              <a:rPr lang="ja-JP" altLang="en-US"/>
              <a:t>　</a:t>
            </a:r>
          </a:p>
          <a:p>
            <a:pPr eaLnBrk="1" hangingPunct="1">
              <a:buFont typeface="Arial" pitchFamily="-123" charset="0"/>
              <a:buNone/>
            </a:pPr>
            <a:r>
              <a:rPr lang="ja-JP" altLang="en-US"/>
              <a:t>　被災者</a:t>
            </a:r>
            <a:r>
              <a:rPr lang="en-US" altLang="ja-JP"/>
              <a:t>(</a:t>
            </a:r>
            <a:r>
              <a:rPr lang="ja-JP" altLang="en-US"/>
              <a:t>ひさいしゃ</a:t>
            </a:r>
            <a:r>
              <a:rPr lang="en-US" altLang="ja-JP"/>
              <a:t>)</a:t>
            </a:r>
            <a:r>
              <a:rPr lang="ja-JP" altLang="en-US"/>
              <a:t>　</a:t>
            </a:r>
            <a:r>
              <a:rPr lang="en-US" altLang="ja-JP"/>
              <a:t>victim, sufferer</a:t>
            </a:r>
            <a:endParaRPr lang="ja-JP" altLang="en-US"/>
          </a:p>
          <a:p>
            <a:pPr eaLnBrk="1" hangingPunct="1">
              <a:buFont typeface="Arial" pitchFamily="-123" charset="0"/>
              <a:buNone/>
            </a:pPr>
            <a:r>
              <a:rPr lang="ja-JP" altLang="en-US"/>
              <a:t>　被災地</a:t>
            </a:r>
            <a:r>
              <a:rPr lang="en-US" altLang="ja-JP"/>
              <a:t>(</a:t>
            </a:r>
            <a:r>
              <a:rPr lang="ja-JP" altLang="en-US"/>
              <a:t>ひさいち</a:t>
            </a:r>
            <a:r>
              <a:rPr lang="en-US" altLang="ja-JP"/>
              <a:t>) disaster area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防災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ぼうさい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disaster prevention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蒸し暑い</a:t>
            </a:r>
            <a:r>
              <a:rPr lang="en-US" altLang="ja-JP" sz="6600" smtClean="0"/>
              <a:t> </a:t>
            </a:r>
            <a:endParaRPr lang="ja-JP" altLang="en-US" sz="6600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むしあつい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humid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猛暑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もうしょ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intense heat, extreme heat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零下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れいか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below zero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台風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たいふう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typhoon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季節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きせつ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season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気圧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きあつ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atmospheric pressure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/>
              <a:t>天気予報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てんきよほう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weather forecast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天気図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てんきず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weather map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注意報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ちゅういほう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storm warning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雷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かみなり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thunder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1606</TotalTime>
  <Words>154</Words>
  <Application>Microsoft Macintosh PowerPoint</Application>
  <PresentationFormat>On-screen Show (4:3)</PresentationFormat>
  <Paragraphs>91</Paragraphs>
  <Slides>29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3" baseType="lpstr">
      <vt:lpstr>Arial</vt:lpstr>
      <vt:lpstr>ＭＳ Ｐゴシック</vt:lpstr>
      <vt:lpstr>Calibri</vt:lpstr>
      <vt:lpstr>Office テーマ</vt:lpstr>
      <vt:lpstr>ドラえもんのどこでも日本語 新しい言葉の練習 </vt:lpstr>
      <vt:lpstr>降水量</vt:lpstr>
      <vt:lpstr>台風</vt:lpstr>
      <vt:lpstr>季節</vt:lpstr>
      <vt:lpstr>気圧</vt:lpstr>
      <vt:lpstr>天気予報</vt:lpstr>
      <vt:lpstr>天気図</vt:lpstr>
      <vt:lpstr>注意報</vt:lpstr>
      <vt:lpstr>雷</vt:lpstr>
      <vt:lpstr>自然災害</vt:lpstr>
      <vt:lpstr>地震</vt:lpstr>
      <vt:lpstr>避難</vt:lpstr>
      <vt:lpstr>洪水</vt:lpstr>
      <vt:lpstr>危険</vt:lpstr>
      <vt:lpstr>警報</vt:lpstr>
      <vt:lpstr>大雨</vt:lpstr>
      <vt:lpstr>土砂降り </vt:lpstr>
      <vt:lpstr>温暖化</vt:lpstr>
      <vt:lpstr>四季</vt:lpstr>
      <vt:lpstr>湿度</vt:lpstr>
      <vt:lpstr>実行</vt:lpstr>
      <vt:lpstr>震度</vt:lpstr>
      <vt:lpstr>津波</vt:lpstr>
      <vt:lpstr>梅雨</vt:lpstr>
      <vt:lpstr>被災</vt:lpstr>
      <vt:lpstr>防災</vt:lpstr>
      <vt:lpstr>蒸し暑い </vt:lpstr>
      <vt:lpstr>猛暑</vt:lpstr>
      <vt:lpstr>零下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ドラえもんのどこでも日本語 新しい言葉の練習 </dc:title>
  <dc:creator>マッキャグ ユカリ</dc:creator>
  <cp:lastModifiedBy>Inahara Kyoko</cp:lastModifiedBy>
  <cp:revision>7</cp:revision>
  <dcterms:created xsi:type="dcterms:W3CDTF">2010-07-12T17:30:54Z</dcterms:created>
  <dcterms:modified xsi:type="dcterms:W3CDTF">2010-11-02T19:46:19Z</dcterms:modified>
</cp:coreProperties>
</file>