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s/slide22.xml" ContentType="application/vnd.openxmlformats-officedocument.presentationml.slide+xml"/>
  <Override PartName="/ppt/slides/slide28.xml" ContentType="application/vnd.openxmlformats-officedocument.presentationml.slide+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18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1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23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26.xml" ContentType="application/vnd.openxmlformats-officedocument.presentationml.slide+xml"/>
  <Override PartName="/ppt/slideMasters/slideMaster1.xml" ContentType="application/vnd.openxmlformats-officedocument.presentationml.slideMaster+xml"/>
  <Override PartName="/ppt/viewProps.xml" ContentType="application/vnd.openxmlformats-officedocument.presentationml.viewProps+xml"/>
  <Override PartName="/ppt/slides/slide25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0.xml" ContentType="application/vnd.openxmlformats-officedocument.presentationml.slide+xml"/>
  <Override PartName="/ppt/slides/slide1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27.xml" ContentType="application/vnd.openxmlformats-officedocument.presentationml.slide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8.xml" ContentType="application/vnd.openxmlformats-officedocument.presentationml.slide+xml"/>
  <Override PartName="/ppt/slides/slide15.xml" ContentType="application/vnd.openxmlformats-officedocument.presentationml.slide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24.xml" ContentType="application/vnd.openxmlformats-officedocument.presentationml.slide+xml"/>
  <Override PartName="/ppt/slides/slide6.xml" ContentType="application/vnd.openxmlformats-officedocument.presentationml.slide+xml"/>
  <Override PartName="/ppt/slides/slide16.xml" ContentType="application/vnd.openxmlformats-officedocument.presentationml.slide+xml"/>
  <Override PartName="/ppt/slides/slide19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7" r:id="rId2"/>
    <p:sldId id="259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3" r:id="rId17"/>
    <p:sldId id="274" r:id="rId18"/>
    <p:sldId id="275" r:id="rId19"/>
    <p:sldId id="276" r:id="rId20"/>
    <p:sldId id="277" r:id="rId21"/>
    <p:sldId id="278" r:id="rId22"/>
    <p:sldId id="279" r:id="rId23"/>
    <p:sldId id="280" r:id="rId24"/>
    <p:sldId id="281" r:id="rId25"/>
    <p:sldId id="282" r:id="rId26"/>
    <p:sldId id="283" r:id="rId27"/>
    <p:sldId id="284" r:id="rId28"/>
    <p:sldId id="285" r:id="rId29"/>
  </p:sldIdLst>
  <p:sldSz cx="9144000" cy="6858000" type="screen4x3"/>
  <p:notesSz cx="6858000" cy="9144000"/>
  <p:defaultTextStyle>
    <a:defPPr>
      <a:defRPr lang="ja-JP"/>
    </a:defPPr>
    <a:lvl1pPr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1pPr>
    <a:lvl2pPr marL="4572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2pPr>
    <a:lvl3pPr marL="9144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3pPr>
    <a:lvl4pPr marL="13716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4pPr>
    <a:lvl5pPr marL="18288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5pPr>
    <a:lvl6pPr marL="22860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6pPr>
    <a:lvl7pPr marL="27432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7pPr>
    <a:lvl8pPr marL="32004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8pPr>
    <a:lvl9pPr marL="36576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108" d="100"/>
          <a:sy n="108" d="100"/>
        </p:scale>
        <p:origin x="-760" y="-1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1" Type="http://schemas.openxmlformats.org/officeDocument/2006/relationships/presProps" Target="presProps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" Type="http://schemas.openxmlformats.org/officeDocument/2006/relationships/slideMaster" Target="slideMasters/slideMaster1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32" Type="http://schemas.openxmlformats.org/officeDocument/2006/relationships/viewProps" Target="viewProps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9" Type="http://schemas.openxmlformats.org/officeDocument/2006/relationships/slide" Target="slides/slide8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7" Type="http://schemas.openxmlformats.org/officeDocument/2006/relationships/slide" Target="slides/slide26.xml"/><Relationship Id="rId14" Type="http://schemas.openxmlformats.org/officeDocument/2006/relationships/slide" Target="slides/slide13.xml"/><Relationship Id="rId23" Type="http://schemas.openxmlformats.org/officeDocument/2006/relationships/slide" Target="slides/slide22.xml"/><Relationship Id="rId4" Type="http://schemas.openxmlformats.org/officeDocument/2006/relationships/slide" Target="slides/slide3.xml"/><Relationship Id="rId28" Type="http://schemas.openxmlformats.org/officeDocument/2006/relationships/slide" Target="slides/slide27.xml"/><Relationship Id="rId26" Type="http://schemas.openxmlformats.org/officeDocument/2006/relationships/slide" Target="slides/slide25.xml"/><Relationship Id="rId30" Type="http://schemas.openxmlformats.org/officeDocument/2006/relationships/printerSettings" Target="printerSettings/printerSettings1.bin"/><Relationship Id="rId11" Type="http://schemas.openxmlformats.org/officeDocument/2006/relationships/slide" Target="slides/slide10.xml"/><Relationship Id="rId29" Type="http://schemas.openxmlformats.org/officeDocument/2006/relationships/slide" Target="slides/slide28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33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9" Type="http://schemas.openxmlformats.org/officeDocument/2006/relationships/slide" Target="slides/slide18.xml"/><Relationship Id="rId20" Type="http://schemas.openxmlformats.org/officeDocument/2006/relationships/slide" Target="slides/slide19.xml"/><Relationship Id="rId22" Type="http://schemas.openxmlformats.org/officeDocument/2006/relationships/slide" Target="slides/slide21.xml"/><Relationship Id="rId21" Type="http://schemas.openxmlformats.org/officeDocument/2006/relationships/slide" Target="slides/slide20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687A15-146C-4F51-A3FD-6EC8BB50C39B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E55BC9-CC39-4CDF-A36B-966A82AD873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C957F9-09C2-49D2-93AD-56A26076074D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D781F4-D0F5-44CD-BFD2-EDCB387353E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縦書きタイトル/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BA695C-7E24-4601-A6C4-75892775AF6D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283D9C-F7B8-4018-A9C7-C63FD573E32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A4CD4B-AD8D-4FFE-AEF9-DFE70E5882B9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A65181-C423-4EBC-88C2-1DBD0B8A627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セクション ヘッダ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E05F12-C108-4100-9951-27443DFC62CD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D19427-88B4-4AB0-A8F4-59764EBADF9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D72B38-F54C-455C-8FDA-AC942926A534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25BA8D-737D-49E9-9AEC-8E401030559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A61153-9DFC-473D-BDBE-529E333F5E3E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D64406-CAB0-49FF-AB10-0A2DAB9DB5C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B4909A-20DF-4B89-9197-2E831C7DB4E3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8797EE-A6FD-4BF0-AF49-4E0B3EF4305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DD7D32-A724-43BF-A293-724FFF0F6918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5FBBB4-33EE-4C97-A428-6F65185AAC3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CA6F97-1F62-43EC-B6BB-722CC1D89AD3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E84329-4BFA-4D6D-84FC-78F33A6C653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タイトルと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F5A2C4-C8A9-4DBE-9E80-FD06EE548B74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323F1-8325-45B8-8A3A-7AA4BEBEFE0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</a:t>
            </a:r>
            <a:r>
              <a:rPr lang="en-US" altLang="ja-JP"/>
              <a:t> </a:t>
            </a:r>
            <a:r>
              <a:rPr lang="ja-JP" altLang="en-US"/>
              <a:t>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</a:t>
            </a:r>
            <a:r>
              <a:rPr lang="en-US" altLang="ja-JP"/>
              <a:t> </a:t>
            </a:r>
            <a:r>
              <a:rPr lang="ja-JP" altLang="en-US"/>
              <a:t>テキストの書式設定</a:t>
            </a:r>
            <a:endParaRPr lang="en-US" altLang="ja-JP"/>
          </a:p>
          <a:p>
            <a:pPr lvl="1"/>
            <a:r>
              <a:rPr lang="ja-JP" altLang="en-US"/>
              <a:t>第</a:t>
            </a:r>
            <a:r>
              <a:rPr lang="en-US" altLang="ja-JP"/>
              <a:t> 2 </a:t>
            </a:r>
            <a:r>
              <a:rPr lang="ja-JP" altLang="en-US"/>
              <a:t>レベル</a:t>
            </a:r>
            <a:endParaRPr lang="en-US" altLang="ja-JP"/>
          </a:p>
          <a:p>
            <a:pPr lvl="2"/>
            <a:r>
              <a:rPr lang="ja-JP" altLang="en-US"/>
              <a:t>第</a:t>
            </a:r>
            <a:r>
              <a:rPr lang="en-US" altLang="ja-JP"/>
              <a:t> 3 </a:t>
            </a:r>
            <a:r>
              <a:rPr lang="ja-JP" altLang="en-US"/>
              <a:t>レベル</a:t>
            </a:r>
            <a:endParaRPr lang="en-US" altLang="ja-JP"/>
          </a:p>
          <a:p>
            <a:pPr lvl="3"/>
            <a:r>
              <a:rPr lang="ja-JP" altLang="en-US"/>
              <a:t>第</a:t>
            </a:r>
            <a:r>
              <a:rPr lang="en-US" altLang="ja-JP"/>
              <a:t> 4 </a:t>
            </a:r>
            <a:r>
              <a:rPr lang="ja-JP" altLang="en-US"/>
              <a:t>レベル</a:t>
            </a:r>
            <a:endParaRPr lang="en-US" altLang="ja-JP"/>
          </a:p>
          <a:p>
            <a:pPr lvl="4"/>
            <a:r>
              <a:rPr lang="ja-JP" altLang="en-US"/>
              <a:t>第</a:t>
            </a:r>
            <a:r>
              <a:rPr lang="en-US" altLang="ja-JP"/>
              <a:t> 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A7E7F6F0-A974-4A21-B5F8-5BA2E180BE48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5135EF5F-2B50-44AD-B171-BA1553A599D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ＭＳ Ｐゴシック" pitchFamily="-123" charset="-128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ＭＳ Ｐゴシック" pitchFamily="-123" charset="-128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1676400"/>
            <a:ext cx="7772400" cy="1924050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ja-JP" altLang="en-US" dirty="0" smtClean="0">
                <a:cs typeface="+mj-cs"/>
              </a:rPr>
              <a:t>ドラえもんのどこでも日本語</a:t>
            </a:r>
            <a:br>
              <a:rPr lang="ja-JP" altLang="en-US" dirty="0" smtClean="0">
                <a:cs typeface="+mj-cs"/>
              </a:rPr>
            </a:br>
            <a:r>
              <a:rPr lang="ja-JP" altLang="en-US" dirty="0" smtClean="0">
                <a:cs typeface="+mj-cs"/>
              </a:rPr>
              <a:t>新しい言葉の練習</a:t>
            </a:r>
            <a:br>
              <a:rPr lang="ja-JP" altLang="en-US" dirty="0" smtClean="0">
                <a:cs typeface="+mj-cs"/>
              </a:rPr>
            </a:br>
            <a:endParaRPr lang="ja-JP" altLang="en-US" dirty="0">
              <a:cs typeface="+mj-cs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eaLnBrk="1" hangingPunct="1"/>
            <a:r>
              <a:rPr lang="ja-JP" altLang="en-US" smtClean="0">
                <a:solidFill>
                  <a:srgbClr val="898989"/>
                </a:solidFill>
              </a:rPr>
              <a:t>第</a:t>
            </a:r>
            <a:r>
              <a:rPr lang="en-US" altLang="ja-JP" smtClean="0">
                <a:solidFill>
                  <a:srgbClr val="898989"/>
                </a:solidFill>
              </a:rPr>
              <a:t>4</a:t>
            </a:r>
            <a:r>
              <a:rPr lang="ja-JP" altLang="en-US" smtClean="0">
                <a:solidFill>
                  <a:srgbClr val="898989"/>
                </a:solidFill>
              </a:rPr>
              <a:t>章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華道部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かどうぶ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flower arrangement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落語研究部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らくごけんきゅうぶ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comic storytelling study club</a:t>
            </a:r>
            <a:endParaRPr lang="ja-JP" altLang="en-US" smtClean="0"/>
          </a:p>
          <a:p>
            <a:pPr eaLnBrk="1" hangingPunct="1">
              <a:buFont typeface="Arial" pitchFamily="-123" charset="0"/>
              <a:buNone/>
            </a:pPr>
            <a:r>
              <a:rPr lang="ja-JP" altLang="en-US" smtClean="0"/>
              <a:t>　研究（けんきゅう）</a:t>
            </a:r>
            <a:r>
              <a:rPr lang="en-US" altLang="ja-JP" smtClean="0"/>
              <a:t>study, research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柔道部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じゅうどうぶ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judo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剣道部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けんどうぶ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kendo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学園祭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がくえんさい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school festival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先輩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せんぱい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senior (at work or school)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後輩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こうはい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one’s junior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合気道部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あいきどうぶ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aikido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委員会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いいんかい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committee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運動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うんどう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exercise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合唱部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がっしょうぶ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chorus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活動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かつどう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activity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空手部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からてぶ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karate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参加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さんか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participation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生徒会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せいとかい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student council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卓球部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たっきゅうぶ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table tennis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鉄道研究部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てつどうけんきゅうぶ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railroad research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特技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とくぎ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special skill, one’s specialty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奉仕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ほうし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service</a:t>
            </a:r>
            <a:endParaRPr lang="ja-JP" altLang="en-US" smtClean="0"/>
          </a:p>
          <a:p>
            <a:pPr eaLnBrk="1" hangingPunct="1">
              <a:buFont typeface="Arial" pitchFamily="-123" charset="0"/>
              <a:buNone/>
            </a:pPr>
            <a:r>
              <a:rPr lang="ja-JP" altLang="en-US" smtClean="0"/>
              <a:t>　社会奉仕</a:t>
            </a:r>
            <a:r>
              <a:rPr lang="en-US" altLang="ja-JP" smtClean="0"/>
              <a:t>(</a:t>
            </a:r>
            <a:r>
              <a:rPr lang="ja-JP" altLang="en-US" smtClean="0"/>
              <a:t>しゃかいほうし</a:t>
            </a:r>
            <a:r>
              <a:rPr lang="en-US" altLang="ja-JP" smtClean="0"/>
              <a:t>)</a:t>
            </a:r>
            <a:r>
              <a:rPr lang="ja-JP" altLang="en-US" smtClean="0"/>
              <a:t>　</a:t>
            </a:r>
            <a:r>
              <a:rPr lang="en-US" altLang="ja-JP" smtClean="0"/>
              <a:t>community service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募金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ぼきん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fund-raising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吹奏楽部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すいそうがくぶ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wind music</a:t>
            </a:r>
            <a:r>
              <a:rPr lang="ja-JP" altLang="en-US" smtClean="0"/>
              <a:t> </a:t>
            </a:r>
            <a:r>
              <a:rPr lang="en-US" altLang="ja-JP" smtClean="0"/>
              <a:t>club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野球部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やきゅうぶ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baseball club</a:t>
            </a:r>
            <a:endParaRPr lang="ja-JP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テニス部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てにすぶ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tennis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美術部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びじゅつぶ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art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茶道部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さどうぶ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tea ceremony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陸上部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りくじょうぶ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track and field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水泳部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すいえいぶ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swimming club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171</Words>
  <Application>Microsoft Macintosh PowerPoint</Application>
  <PresentationFormat>On-screen Show (4:3)</PresentationFormat>
  <Paragraphs>85</Paragraphs>
  <Slides>28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デザイン テンプレート</vt:lpstr>
      </vt:variant>
      <vt:variant>
        <vt:i4>1</vt:i4>
      </vt:variant>
      <vt:variant>
        <vt:lpstr>スライド タイトル</vt:lpstr>
      </vt:variant>
      <vt:variant>
        <vt:i4>28</vt:i4>
      </vt:variant>
    </vt:vector>
  </HeadingPairs>
  <TitlesOfParts>
    <vt:vector size="32" baseType="lpstr">
      <vt:lpstr>Arial</vt:lpstr>
      <vt:lpstr>ＭＳ Ｐゴシック</vt:lpstr>
      <vt:lpstr>Calibri</vt:lpstr>
      <vt:lpstr>Office テーマ</vt:lpstr>
      <vt:lpstr>ドラえもんのどこでも日本語 新しい言葉の練習 </vt:lpstr>
      <vt:lpstr>合唱部</vt:lpstr>
      <vt:lpstr>吹奏楽部</vt:lpstr>
      <vt:lpstr>野球部</vt:lpstr>
      <vt:lpstr>テニス部</vt:lpstr>
      <vt:lpstr>美術部</vt:lpstr>
      <vt:lpstr>茶道部</vt:lpstr>
      <vt:lpstr>陸上部</vt:lpstr>
      <vt:lpstr>水泳部</vt:lpstr>
      <vt:lpstr>華道部</vt:lpstr>
      <vt:lpstr>落語研究部</vt:lpstr>
      <vt:lpstr>柔道部</vt:lpstr>
      <vt:lpstr>剣道部</vt:lpstr>
      <vt:lpstr>学園祭</vt:lpstr>
      <vt:lpstr>先輩</vt:lpstr>
      <vt:lpstr>後輩</vt:lpstr>
      <vt:lpstr>合気道部 </vt:lpstr>
      <vt:lpstr>委員会</vt:lpstr>
      <vt:lpstr>運動</vt:lpstr>
      <vt:lpstr>活動</vt:lpstr>
      <vt:lpstr>空手部</vt:lpstr>
      <vt:lpstr>参加</vt:lpstr>
      <vt:lpstr>生徒会</vt:lpstr>
      <vt:lpstr>卓球部</vt:lpstr>
      <vt:lpstr>鉄道研究部</vt:lpstr>
      <vt:lpstr>特技</vt:lpstr>
      <vt:lpstr>奉仕</vt:lpstr>
      <vt:lpstr>募金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ドラえもんのどこでも日本語 新しい言葉の練習 </dc:title>
  <dc:creator>マッキャグ ユカリ</dc:creator>
  <cp:lastModifiedBy>Inahara Kyoko</cp:lastModifiedBy>
  <cp:revision>5</cp:revision>
  <dcterms:created xsi:type="dcterms:W3CDTF">2010-07-13T20:10:17Z</dcterms:created>
  <dcterms:modified xsi:type="dcterms:W3CDTF">2010-11-02T19:46:13Z</dcterms:modified>
</cp:coreProperties>
</file>

<file path=docProps/thumbnail.jpeg>
</file>