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87A15-146C-4F51-A3FD-6EC8BB50C39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55BC9-CC39-4CDF-A36B-966A82AD87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957F9-09C2-49D2-93AD-56A26076074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781F4-D0F5-44CD-BFD2-EDCB387353E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A695C-7E24-4601-A6C4-75892775AF6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83D9C-F7B8-4018-A9C7-C63FD573E32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4CD4B-AD8D-4FFE-AEF9-DFE70E5882B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65181-C423-4EBC-88C2-1DBD0B8A62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05F12-C108-4100-9951-27443DFC62C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19427-88B4-4AB0-A8F4-59764EBADF9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72B38-F54C-455C-8FDA-AC942926A53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5BA8D-737D-49E9-9AEC-8E40103055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61153-9DFC-473D-BDBE-529E333F5E3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64406-CAB0-49FF-AB10-0A2DAB9DB5C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4909A-20DF-4B89-9197-2E831C7DB4E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797EE-A6FD-4BF0-AF49-4E0B3EF430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D7D32-A724-43BF-A293-724FFF0F691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BBB4-33EE-4C97-A428-6F65185AAC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A6F97-1F62-43EC-B6BB-722CC1D89AD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84329-4BFA-4D6D-84FC-78F33A6C65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5A2C4-C8A9-4DBE-9E80-FD06EE548B7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323F1-8325-45B8-8A3A-7AA4BEBEFE0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7E7F6F0-A974-4A21-B5F8-5BA2E180BE4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135EF5F-2B50-44AD-B171-BA1553A599D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4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華道部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かどうぶ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flower arrangement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落語研究部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らくごけんきゅうぶ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comic storytelling study club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研究（けんきゅう）</a:t>
            </a:r>
            <a:r>
              <a:rPr lang="en-US" altLang="ja-JP" smtClean="0"/>
              <a:t>study, research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柔道部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じゅうどうぶ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judo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剣道部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けんどうぶ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kendo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学園祭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がくえんさい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school festival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先輩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せんぱい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senior (at work or school)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後輩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こうはい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one’s junior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合気道部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あいきどうぶ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aikido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委員会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いいんかい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committee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運動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うんどう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exercise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合唱部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がっしょうぶ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chorus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活動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かつどう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activity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空手部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からてぶ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karate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参加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さんか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participation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生徒会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せいとかい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student council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卓球部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たっきゅうぶ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table tennis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鉄道研究部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てつどうけんきゅうぶ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railroad research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特技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とくぎ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special skill, one’s specialty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奉仕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ほうし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service</a:t>
            </a:r>
            <a:endParaRPr lang="ja-JP" altLang="en-US" smtClean="0"/>
          </a:p>
          <a:p>
            <a:pPr eaLnBrk="1" hangingPunct="1">
              <a:buFont typeface="Arial" pitchFamily="-123" charset="0"/>
              <a:buNone/>
            </a:pPr>
            <a:r>
              <a:rPr lang="ja-JP" altLang="en-US" smtClean="0"/>
              <a:t>　社会奉仕</a:t>
            </a:r>
            <a:r>
              <a:rPr lang="en-US" altLang="ja-JP" smtClean="0"/>
              <a:t>(</a:t>
            </a:r>
            <a:r>
              <a:rPr lang="ja-JP" altLang="en-US" smtClean="0"/>
              <a:t>しゃかいほうし</a:t>
            </a:r>
            <a:r>
              <a:rPr lang="en-US" altLang="ja-JP" smtClean="0"/>
              <a:t>)</a:t>
            </a:r>
            <a:r>
              <a:rPr lang="ja-JP" altLang="en-US" smtClean="0"/>
              <a:t>　</a:t>
            </a:r>
            <a:r>
              <a:rPr lang="en-US" altLang="ja-JP" smtClean="0"/>
              <a:t>community service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募金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ぼきん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fund-raising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吹奏楽部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すいそうがくぶ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wind music</a:t>
            </a:r>
            <a:r>
              <a:rPr lang="ja-JP" altLang="en-US" smtClean="0"/>
              <a:t> </a:t>
            </a:r>
            <a:r>
              <a:rPr lang="en-US" altLang="ja-JP" smtClean="0"/>
              <a:t>club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野球部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やきゅうぶ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baseball club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テニス部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てにすぶ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tennis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美術部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びじゅつぶ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art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茶道部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さどうぶ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tea ceremony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陸上部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りくじょうぶ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track and field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水泳部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すいえいぶ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swimming club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171</Words>
  <Application>Microsoft Macintosh PowerPoint</Application>
  <PresentationFormat>On-screen Show (4:3)</PresentationFormat>
  <Paragraphs>85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合唱部</vt:lpstr>
      <vt:lpstr>吹奏楽部</vt:lpstr>
      <vt:lpstr>野球部</vt:lpstr>
      <vt:lpstr>テニス部</vt:lpstr>
      <vt:lpstr>美術部</vt:lpstr>
      <vt:lpstr>茶道部</vt:lpstr>
      <vt:lpstr>陸上部</vt:lpstr>
      <vt:lpstr>水泳部</vt:lpstr>
      <vt:lpstr>華道部</vt:lpstr>
      <vt:lpstr>落語研究部</vt:lpstr>
      <vt:lpstr>柔道部</vt:lpstr>
      <vt:lpstr>剣道部</vt:lpstr>
      <vt:lpstr>学園祭</vt:lpstr>
      <vt:lpstr>先輩</vt:lpstr>
      <vt:lpstr>後輩</vt:lpstr>
      <vt:lpstr>合気道部 </vt:lpstr>
      <vt:lpstr>委員会</vt:lpstr>
      <vt:lpstr>運動</vt:lpstr>
      <vt:lpstr>活動</vt:lpstr>
      <vt:lpstr>空手部</vt:lpstr>
      <vt:lpstr>参加</vt:lpstr>
      <vt:lpstr>生徒会</vt:lpstr>
      <vt:lpstr>卓球部</vt:lpstr>
      <vt:lpstr>鉄道研究部</vt:lpstr>
      <vt:lpstr>特技</vt:lpstr>
      <vt:lpstr>奉仕</vt:lpstr>
      <vt:lpstr>募金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5</cp:revision>
  <dcterms:created xsi:type="dcterms:W3CDTF">2010-07-13T20:10:17Z</dcterms:created>
  <dcterms:modified xsi:type="dcterms:W3CDTF">2010-11-02T19:46:13Z</dcterms:modified>
</cp:coreProperties>
</file>