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0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992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AC7624E-98FE-4044-81A8-E01D240FE94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382517-5CCF-4D7B-8EC1-C94634AF01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pitchFamily="-12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スライド イメージ プレースホル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8435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828A9-88C3-4E42-AF1B-140D95DE400D}" type="slidenum">
              <a:rPr lang="en-US" altLang="ja-JP"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ja-JP"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4707F-C8F9-48C8-9A63-ED5161C78E7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892C6-6771-4E19-825E-C6F22E7658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F3B57-1C91-4793-847B-7FCE357C59A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993AF-EF9B-49E9-95E1-1094992AE90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1EC17-50F0-4302-8BB3-6F903E08A15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3B27-89A6-4A80-A1ED-728CDE1B21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08328-5DE2-4BA9-B25C-315F16CE7DE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8F4BD-9563-4317-B592-2FD85F56D4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58EA8-7C92-4C86-B59B-133A3E3D392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256AC-41D3-4DC3-8DAE-38FEE975070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B3DBE-DE0E-4AF8-9630-12A00CAD5B6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A3CE9-8214-4A3B-89B3-51EF07D3A4C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1A966-7525-4D1B-BC70-51E8C345FB0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C1D8B-5275-4AAD-89FA-14918E34E0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5621E-6304-4EF8-A2A3-C584591DC164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78778-2BB9-4DDC-8F8D-BF886FA3B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284AB-CACA-43A0-A194-289FFEE637E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29C25-902B-415D-BA18-289FFD1983A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4E91-138B-42CA-9159-9AC791ECD25A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2B066-5AF9-4CCC-A0DB-A0FE870DDD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424A6-5FBE-47CE-AECD-2CC77986C54D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65522-010B-48D8-B8BD-2F44B02A3DF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CCDE669-C0BD-4FD2-B30F-191787E2EFE2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83B2ED1-4CC9-4632-BBFD-F1781924E4A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5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抱負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ほうふ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ambition, aspiration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元旦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がんたん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 Year’s Day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鏡餅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かがみもち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Rice cakes offer to</a:t>
            </a:r>
            <a:r>
              <a:rPr lang="ja-JP" altLang="en-US" smtClean="0"/>
              <a:t>　</a:t>
            </a:r>
            <a:r>
              <a:rPr lang="en-US" altLang="ja-JP" smtClean="0"/>
              <a:t>Shinto Gods and Buddha</a:t>
            </a:r>
            <a:r>
              <a:rPr lang="ja-JP" altLang="en-US" smtClean="0"/>
              <a:t>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お年玉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おとしだま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 Year’s monetary gift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おせち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おせち</a:t>
            </a:r>
            <a:endParaRPr lang="en-US" altLang="ja-JP" smtClean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2667000"/>
            <a:ext cx="4419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お節料理</a:t>
            </a:r>
            <a:r>
              <a:rPr lang="en-US" altLang="ja-JP" smtClean="0"/>
              <a:t>(</a:t>
            </a:r>
            <a:r>
              <a:rPr lang="ja-JP" altLang="en-US" smtClean="0"/>
              <a:t>お</a:t>
            </a:r>
            <a:r>
              <a:rPr lang="en-US" altLang="ja-JP" smtClean="0"/>
              <a:t>-</a:t>
            </a:r>
            <a:r>
              <a:rPr lang="ja-JP" altLang="en-US" smtClean="0"/>
              <a:t>せちりょうり</a:t>
            </a:r>
            <a:r>
              <a:rPr lang="en-US" altLang="ja-JP" smtClean="0"/>
              <a:t>)</a:t>
            </a:r>
            <a:endParaRPr lang="ja-JP" altLang="en-US" smtClean="0"/>
          </a:p>
          <a:p>
            <a:pPr eaLnBrk="1" hangingPunct="1"/>
            <a:r>
              <a:rPr lang="en-US" altLang="ja-JP" smtClean="0"/>
              <a:t>special, traditional food served during the New Year period.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年賀状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ねんがじょう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 Year’s card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お正月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おしょうがつ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 Year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影響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えいきょう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influence, effect, impact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干支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えと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Chinese astrology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大掃除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おおそうじ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major cleanup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除夜の鐘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ja-JP" altLang="en-US" dirty="0" smtClean="0">
                <a:cs typeface="+mn-cs"/>
              </a:rPr>
              <a:t>じょやのかね</a:t>
            </a:r>
            <a:endParaRPr lang="ja-JP" altLang="en-US" dirty="0">
              <a:cs typeface="+mn-cs"/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495800" y="2667000"/>
            <a:ext cx="4191000" cy="34591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ja-JP" altLang="en-US" dirty="0" smtClean="0">
                <a:cs typeface="+mn-cs"/>
              </a:rPr>
              <a:t>　大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おお</a:t>
            </a:r>
            <a:r>
              <a:rPr lang="en-US" dirty="0" smtClean="0">
                <a:cs typeface="+mn-cs"/>
              </a:rPr>
              <a:t>)</a:t>
            </a:r>
            <a:r>
              <a:rPr lang="ja-JP" altLang="en-US" dirty="0" smtClean="0">
                <a:cs typeface="+mn-cs"/>
              </a:rPr>
              <a:t>晦日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みそか</a:t>
            </a:r>
            <a:r>
              <a:rPr lang="en-US" dirty="0" smtClean="0">
                <a:cs typeface="+mn-cs"/>
              </a:rPr>
              <a:t>)(New Year’s Eve)</a:t>
            </a:r>
            <a:r>
              <a:rPr lang="ja-JP" altLang="en-US" dirty="0" smtClean="0">
                <a:cs typeface="+mn-cs"/>
              </a:rPr>
              <a:t>の夜遅くから元旦にかけて、お寺で打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う</a:t>
            </a:r>
            <a:r>
              <a:rPr lang="en-US" dirty="0" smtClean="0">
                <a:cs typeface="+mn-cs"/>
              </a:rPr>
              <a:t>)</a:t>
            </a:r>
            <a:r>
              <a:rPr lang="ja-JP" altLang="en-US" dirty="0" smtClean="0">
                <a:cs typeface="+mn-cs"/>
              </a:rPr>
              <a:t>つ鐘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かね</a:t>
            </a:r>
            <a:r>
              <a:rPr lang="en-US" dirty="0" smtClean="0">
                <a:cs typeface="+mn-cs"/>
              </a:rPr>
              <a:t>)(bell)</a:t>
            </a:r>
            <a:r>
              <a:rPr lang="ja-JP" altLang="en-US" dirty="0" smtClean="0">
                <a:cs typeface="+mn-cs"/>
              </a:rPr>
              <a:t>。１０８つの煩悩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ぼんのう</a:t>
            </a:r>
            <a:r>
              <a:rPr lang="en-US" dirty="0" smtClean="0">
                <a:cs typeface="+mn-cs"/>
              </a:rPr>
              <a:t>)(earthly desires</a:t>
            </a:r>
            <a:r>
              <a:rPr lang="ja-JP" altLang="en-US" dirty="0" smtClean="0">
                <a:cs typeface="+mn-cs"/>
              </a:rPr>
              <a:t>）を除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のぞ</a:t>
            </a:r>
            <a:r>
              <a:rPr lang="en-US" dirty="0" smtClean="0">
                <a:cs typeface="+mn-cs"/>
              </a:rPr>
              <a:t>)</a:t>
            </a:r>
            <a:r>
              <a:rPr lang="ja-JP" altLang="en-US" dirty="0" smtClean="0">
                <a:cs typeface="+mn-cs"/>
              </a:rPr>
              <a:t>く（</a:t>
            </a:r>
            <a:r>
              <a:rPr lang="en-US" dirty="0" smtClean="0">
                <a:cs typeface="+mn-cs"/>
              </a:rPr>
              <a:t>get rid of</a:t>
            </a:r>
            <a:r>
              <a:rPr lang="ja-JP" altLang="en-US" dirty="0" smtClean="0">
                <a:cs typeface="+mn-cs"/>
              </a:rPr>
              <a:t>）ために、１０８回打</a:t>
            </a:r>
            <a:r>
              <a:rPr lang="en-US" dirty="0" smtClean="0">
                <a:cs typeface="+mn-cs"/>
              </a:rPr>
              <a:t>(</a:t>
            </a:r>
            <a:r>
              <a:rPr lang="ja-JP" altLang="en-US" dirty="0" smtClean="0">
                <a:cs typeface="+mn-cs"/>
              </a:rPr>
              <a:t>う</a:t>
            </a:r>
            <a:r>
              <a:rPr lang="en-US" dirty="0" smtClean="0">
                <a:cs typeface="+mn-cs"/>
              </a:rPr>
              <a:t>)</a:t>
            </a:r>
            <a:r>
              <a:rPr lang="ja-JP" altLang="en-US" dirty="0" smtClean="0">
                <a:cs typeface="+mn-cs"/>
              </a:rPr>
              <a:t>つ </a:t>
            </a:r>
            <a:endParaRPr lang="ja-JP" alt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お雑煮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おぞうに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rice cakes cooked in soup, one of the New Year dishes.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飾り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かざり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decoration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習慣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しゅうかん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custom, habit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祝日／祭日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しゅくじつ／さいじつ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national holiday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伝統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でんとう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tradition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年始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ねんし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 New Year’s greeting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年中行事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ねんちゅうぎょうじ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annual events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背景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はいけい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background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歴史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れきし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history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大晦日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おおみそか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 Year’s Eve</a:t>
            </a:r>
            <a:endParaRPr lang="ja-JP" altLang="en-US" smtClean="0"/>
          </a:p>
          <a:p>
            <a:pPr eaLnBrk="1" hangingPunct="1"/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煩悩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ぼんのう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earthly desires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初詣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はつもうで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first temple/shrine visit of New Year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年末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ねんまつ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end-of -year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紅白歌合戦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こうはくうたがっせん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annual singing contest in Japan held on New Year’s Eve.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年越しそば 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としこしそば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buckwheat noodles eaten on New Year’s eve.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門松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かどまつ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New Year’s pine decoration</a:t>
            </a:r>
            <a:r>
              <a:rPr lang="ja-JP" alt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7500</TotalTime>
  <Words>245</Words>
  <Application>Microsoft Macintosh PowerPoint</Application>
  <PresentationFormat>On-screen Show (4:3)</PresentationFormat>
  <Paragraphs>85</Paragraphs>
  <Slides>28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除夜の鐘</vt:lpstr>
      <vt:lpstr>大晦日 </vt:lpstr>
      <vt:lpstr>煩悩</vt:lpstr>
      <vt:lpstr>初詣</vt:lpstr>
      <vt:lpstr>年末</vt:lpstr>
      <vt:lpstr>紅白歌合戦</vt:lpstr>
      <vt:lpstr>年越しそば </vt:lpstr>
      <vt:lpstr>門松</vt:lpstr>
      <vt:lpstr>抱負</vt:lpstr>
      <vt:lpstr>元旦</vt:lpstr>
      <vt:lpstr>鏡餅</vt:lpstr>
      <vt:lpstr>お年玉</vt:lpstr>
      <vt:lpstr>おせち </vt:lpstr>
      <vt:lpstr>年賀状</vt:lpstr>
      <vt:lpstr>お正月</vt:lpstr>
      <vt:lpstr>影響</vt:lpstr>
      <vt:lpstr>干支</vt:lpstr>
      <vt:lpstr>大掃除</vt:lpstr>
      <vt:lpstr>お雑煮</vt:lpstr>
      <vt:lpstr>飾り </vt:lpstr>
      <vt:lpstr>習慣</vt:lpstr>
      <vt:lpstr>祝日／祭日</vt:lpstr>
      <vt:lpstr>伝統</vt:lpstr>
      <vt:lpstr>年始</vt:lpstr>
      <vt:lpstr>年中行事</vt:lpstr>
      <vt:lpstr>背景</vt:lpstr>
      <vt:lpstr>歴史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5</cp:revision>
  <dcterms:created xsi:type="dcterms:W3CDTF">2010-07-27T22:28:04Z</dcterms:created>
  <dcterms:modified xsi:type="dcterms:W3CDTF">2010-11-02T19:46:07Z</dcterms:modified>
</cp:coreProperties>
</file>