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s/slide22.xml" ContentType="application/vnd.openxmlformats-officedocument.presentationml.slide+xml"/>
  <Override PartName="/ppt/slides/slide28.xml" ContentType="application/vnd.openxmlformats-officedocument.presentationml.slide+xml"/>
  <Override PartName="/ppt/theme/theme2.xml" ContentType="application/vnd.openxmlformats-officedocument.theme+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1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23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26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Override PartName="/ppt/slides/slide25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0.xml" ContentType="application/vnd.openxmlformats-officedocument.presentationml.slide+xml"/>
  <Override PartName="/ppt/slides/slide1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notesSlides/notesSlide1.xml" ContentType="application/vnd.openxmlformats-officedocument.presentationml.notes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27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8.xml" ContentType="application/vnd.openxmlformats-officedocument.presentationml.slide+xml"/>
  <Override PartName="/ppt/slides/slide15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24.xml" ContentType="application/vnd.openxmlformats-officedocument.presentationml.slide+xml"/>
  <Override PartName="/ppt/slides/slide6.xml" ContentType="application/vnd.openxmlformats-officedocument.presentationml.slide+xml"/>
  <Override PartName="/ppt/slides/slide16.xml" ContentType="application/vnd.openxmlformats-officedocument.presentationml.slide+xml"/>
  <Override PartName="/ppt/slides/slide19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30"/>
  </p:notesMasterIdLst>
  <p:sldIdLst>
    <p:sldId id="257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  <p:sldId id="274" r:id="rId18"/>
    <p:sldId id="275" r:id="rId19"/>
    <p:sldId id="276" r:id="rId20"/>
    <p:sldId id="277" r:id="rId21"/>
    <p:sldId id="278" r:id="rId22"/>
    <p:sldId id="279" r:id="rId23"/>
    <p:sldId id="280" r:id="rId24"/>
    <p:sldId id="281" r:id="rId25"/>
    <p:sldId id="282" r:id="rId26"/>
    <p:sldId id="283" r:id="rId27"/>
    <p:sldId id="284" r:id="rId28"/>
    <p:sldId id="285" r:id="rId29"/>
  </p:sldIdLst>
  <p:sldSz cx="9144000" cy="6858000" type="screen4x3"/>
  <p:notesSz cx="6858000" cy="9144000"/>
  <p:defaultTextStyle>
    <a:defPPr>
      <a:defRPr lang="ja-JP"/>
    </a:defPPr>
    <a:lvl1pPr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1pPr>
    <a:lvl2pPr marL="4572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2pPr>
    <a:lvl3pPr marL="9144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3pPr>
    <a:lvl4pPr marL="13716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4pPr>
    <a:lvl5pPr marL="18288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5pPr>
    <a:lvl6pPr marL="22860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6pPr>
    <a:lvl7pPr marL="27432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7pPr>
    <a:lvl8pPr marL="32004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8pPr>
    <a:lvl9pPr marL="36576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>
        <p:scale>
          <a:sx n="100" d="100"/>
          <a:sy n="100" d="100"/>
        </p:scale>
        <p:origin x="-992" y="-28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5" Type="http://schemas.openxmlformats.org/officeDocument/2006/relationships/tableStyles" Target="tableStyles.xml"/><Relationship Id="rId31" Type="http://schemas.openxmlformats.org/officeDocument/2006/relationships/printerSettings" Target="printerSettings/printerSettings1.bin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" Type="http://schemas.openxmlformats.org/officeDocument/2006/relationships/slideMaster" Target="slideMasters/slideMaster1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32" Type="http://schemas.openxmlformats.org/officeDocument/2006/relationships/presProps" Target="presProps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9" Type="http://schemas.openxmlformats.org/officeDocument/2006/relationships/slide" Target="slides/slide8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7" Type="http://schemas.openxmlformats.org/officeDocument/2006/relationships/slide" Target="slides/slide26.xml"/><Relationship Id="rId14" Type="http://schemas.openxmlformats.org/officeDocument/2006/relationships/slide" Target="slides/slide13.xml"/><Relationship Id="rId23" Type="http://schemas.openxmlformats.org/officeDocument/2006/relationships/slide" Target="slides/slide22.xml"/><Relationship Id="rId4" Type="http://schemas.openxmlformats.org/officeDocument/2006/relationships/slide" Target="slides/slide3.xml"/><Relationship Id="rId28" Type="http://schemas.openxmlformats.org/officeDocument/2006/relationships/slide" Target="slides/slide27.xml"/><Relationship Id="rId26" Type="http://schemas.openxmlformats.org/officeDocument/2006/relationships/slide" Target="slides/slide25.xml"/><Relationship Id="rId30" Type="http://schemas.openxmlformats.org/officeDocument/2006/relationships/notesMaster" Target="notesMasters/notesMaster1.xml"/><Relationship Id="rId11" Type="http://schemas.openxmlformats.org/officeDocument/2006/relationships/slide" Target="slides/slide10.xml"/><Relationship Id="rId29" Type="http://schemas.openxmlformats.org/officeDocument/2006/relationships/slide" Target="slides/slide28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33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9" Type="http://schemas.openxmlformats.org/officeDocument/2006/relationships/slide" Target="slides/slide18.xml"/><Relationship Id="rId20" Type="http://schemas.openxmlformats.org/officeDocument/2006/relationships/slide" Target="slides/slide19.xml"/><Relationship Id="rId22" Type="http://schemas.openxmlformats.org/officeDocument/2006/relationships/slide" Target="slides/slide21.xml"/><Relationship Id="rId21" Type="http://schemas.openxmlformats.org/officeDocument/2006/relationships/slide" Target="slides/slide20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9AC7624E-98FE-4044-81A8-E01D240FE941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7D382517-5CCF-4D7B-8EC1-C94634AF013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ＭＳ Ｐゴシック" pitchFamily="-123" charset="-128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スライド イメージ プレースホルダ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ノート プレースホル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ja-JP" altLang="en-US"/>
          </a:p>
        </p:txBody>
      </p:sp>
      <p:sp>
        <p:nvSpPr>
          <p:cNvPr id="18435" name="スライド番号プレースホルダ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13E828A9-88C3-4E42-AF1B-140D95DE400D}" type="slidenum">
              <a:rPr lang="en-US" altLang="ja-JP">
                <a:cs typeface="ＭＳ Ｐゴシック" pitchFamily="-123" charset="-128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4</a:t>
            </a:fld>
            <a:endParaRPr lang="en-US" altLang="ja-JP">
              <a:cs typeface="ＭＳ Ｐゴシック" pitchFamily="-123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24707F-C8F9-48C8-9A63-ED5161C78E7D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2892C6-6771-4E19-825E-C6F22E76583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F3B57-1C91-4793-847B-7FCE357C59A2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E993AF-EF9B-49E9-95E1-1094992AE90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縦書きタイトル/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71EC17-50F0-4302-8BB3-6F903E08A15B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FE3B27-89A6-4A80-A1ED-728CDE1B214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E08328-5DE2-4BA9-B25C-315F16CE7DEB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F8F4BD-9563-4317-B592-2FD85F56D45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セクション ヘッダ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758EA8-7C92-4C86-B59B-133A3E3D3924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F256AC-41D3-4DC3-8DAE-38FEE975070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AB3DBE-DE0E-4AF8-9630-12A00CAD5B68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FA3CE9-8214-4A3B-89B3-51EF07D3A4C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51A966-7525-4D1B-BC70-51E8C345FB0B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8C1D8B-5275-4AAD-89FA-14918E34E06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B5621E-6304-4EF8-A2A3-C584591DC164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878778-2BB9-4DDC-8F8D-BF886FA3B75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A284AB-CACA-43A0-A194-289FFEE637E1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329C25-902B-415D-BA18-289FFD1983A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6B4E91-138B-42CA-9159-9AC791ECD25A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92B066-5AF9-4CCC-A0DB-A0FE870DDD6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タイトルと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D424A6-5FBE-47CE-AECD-2CC77986C54D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D65522-010B-48D8-B8BD-2F44B02A3DF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</a:t>
            </a:r>
            <a:r>
              <a:rPr lang="en-US" altLang="ja-JP"/>
              <a:t> </a:t>
            </a:r>
            <a:r>
              <a:rPr lang="ja-JP" altLang="en-US"/>
              <a:t>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</a:t>
            </a:r>
            <a:r>
              <a:rPr lang="en-US" altLang="ja-JP"/>
              <a:t> </a:t>
            </a:r>
            <a:r>
              <a:rPr lang="ja-JP" altLang="en-US"/>
              <a:t>テキストの書式設定</a:t>
            </a:r>
            <a:endParaRPr lang="en-US" altLang="ja-JP"/>
          </a:p>
          <a:p>
            <a:pPr lvl="1"/>
            <a:r>
              <a:rPr lang="ja-JP" altLang="en-US"/>
              <a:t>第</a:t>
            </a:r>
            <a:r>
              <a:rPr lang="en-US" altLang="ja-JP"/>
              <a:t> 2 </a:t>
            </a:r>
            <a:r>
              <a:rPr lang="ja-JP" altLang="en-US"/>
              <a:t>レベル</a:t>
            </a:r>
            <a:endParaRPr lang="en-US" altLang="ja-JP"/>
          </a:p>
          <a:p>
            <a:pPr lvl="2"/>
            <a:r>
              <a:rPr lang="ja-JP" altLang="en-US"/>
              <a:t>第</a:t>
            </a:r>
            <a:r>
              <a:rPr lang="en-US" altLang="ja-JP"/>
              <a:t> 3 </a:t>
            </a:r>
            <a:r>
              <a:rPr lang="ja-JP" altLang="en-US"/>
              <a:t>レベル</a:t>
            </a:r>
            <a:endParaRPr lang="en-US" altLang="ja-JP"/>
          </a:p>
          <a:p>
            <a:pPr lvl="3"/>
            <a:r>
              <a:rPr lang="ja-JP" altLang="en-US"/>
              <a:t>第</a:t>
            </a:r>
            <a:r>
              <a:rPr lang="en-US" altLang="ja-JP"/>
              <a:t> 4 </a:t>
            </a:r>
            <a:r>
              <a:rPr lang="ja-JP" altLang="en-US"/>
              <a:t>レベル</a:t>
            </a:r>
            <a:endParaRPr lang="en-US" altLang="ja-JP"/>
          </a:p>
          <a:p>
            <a:pPr lvl="4"/>
            <a:r>
              <a:rPr lang="ja-JP" altLang="en-US"/>
              <a:t>第</a:t>
            </a:r>
            <a:r>
              <a:rPr lang="en-US" altLang="ja-JP"/>
              <a:t> 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2CCDE669-C0BD-4FD2-B30F-191787E2EFE2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083B2ED1-4CC9-4632-BBFD-F1781924E4A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ＭＳ Ｐゴシック" pitchFamily="-123" charset="-128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ＭＳ Ｐゴシック" pitchFamily="-123" charset="-128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1676400"/>
            <a:ext cx="7772400" cy="192405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ja-JP" altLang="en-US" dirty="0" smtClean="0">
                <a:cs typeface="+mj-cs"/>
              </a:rPr>
              <a:t>ドラえもんのどこでも日本語</a:t>
            </a:r>
            <a:br>
              <a:rPr lang="ja-JP" altLang="en-US" dirty="0" smtClean="0">
                <a:cs typeface="+mj-cs"/>
              </a:rPr>
            </a:br>
            <a:r>
              <a:rPr lang="ja-JP" altLang="en-US" dirty="0" smtClean="0">
                <a:cs typeface="+mj-cs"/>
              </a:rPr>
              <a:t>新しい言葉の練習</a:t>
            </a:r>
            <a:br>
              <a:rPr lang="ja-JP" altLang="en-US" dirty="0" smtClean="0">
                <a:cs typeface="+mj-cs"/>
              </a:rPr>
            </a:br>
            <a:endParaRPr lang="ja-JP" altLang="en-US" dirty="0">
              <a:cs typeface="+mj-cs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ja-JP" altLang="en-US" smtClean="0">
                <a:solidFill>
                  <a:srgbClr val="898989"/>
                </a:solidFill>
              </a:rPr>
              <a:t>第</a:t>
            </a:r>
            <a:r>
              <a:rPr lang="en-US" altLang="ja-JP" smtClean="0">
                <a:solidFill>
                  <a:srgbClr val="898989"/>
                </a:solidFill>
              </a:rPr>
              <a:t>5</a:t>
            </a:r>
            <a:r>
              <a:rPr lang="ja-JP" altLang="en-US" smtClean="0">
                <a:solidFill>
                  <a:srgbClr val="898989"/>
                </a:solidFill>
              </a:rPr>
              <a:t>章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抱負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ほうふ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ambition, aspiration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元旦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がんたん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New Year’s Day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鏡餅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かがみもち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Rice cakes offer to</a:t>
            </a:r>
            <a:r>
              <a:rPr lang="ja-JP" altLang="en-US" smtClean="0"/>
              <a:t>　</a:t>
            </a:r>
            <a:r>
              <a:rPr lang="en-US" altLang="ja-JP" smtClean="0"/>
              <a:t>Shinto Gods and Buddha</a:t>
            </a:r>
            <a:r>
              <a:rPr lang="ja-JP" altLang="en-US" smtClean="0"/>
              <a:t>　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お年玉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おとしだま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New Year’s monetary gift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おせち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おせち</a:t>
            </a:r>
            <a:endParaRPr lang="en-US" altLang="ja-JP" smtClean="0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267200" y="2667000"/>
            <a:ext cx="4419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お節料理</a:t>
            </a:r>
            <a:r>
              <a:rPr lang="en-US" altLang="ja-JP" smtClean="0"/>
              <a:t>(</a:t>
            </a:r>
            <a:r>
              <a:rPr lang="ja-JP" altLang="en-US" smtClean="0"/>
              <a:t>お</a:t>
            </a:r>
            <a:r>
              <a:rPr lang="en-US" altLang="ja-JP" smtClean="0"/>
              <a:t>-</a:t>
            </a:r>
            <a:r>
              <a:rPr lang="ja-JP" altLang="en-US" smtClean="0"/>
              <a:t>せちりょうり</a:t>
            </a:r>
            <a:r>
              <a:rPr lang="en-US" altLang="ja-JP" smtClean="0"/>
              <a:t>)</a:t>
            </a:r>
            <a:endParaRPr lang="ja-JP" altLang="en-US" smtClean="0"/>
          </a:p>
          <a:p>
            <a:pPr eaLnBrk="1" hangingPunct="1"/>
            <a:r>
              <a:rPr lang="en-US" altLang="ja-JP" smtClean="0"/>
              <a:t>special, traditional food served during the New Year period.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年賀状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ねんがじょう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New Year’s card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お正月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おしょうがつ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New Year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影響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えいきょう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influence, effect, impact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干支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えと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Chinese astrology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大掃除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おおそうじ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major cleanup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除夜の鐘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ja-JP" altLang="en-US" dirty="0" smtClean="0">
                <a:cs typeface="+mn-cs"/>
              </a:rPr>
              <a:t>じょやのかね</a:t>
            </a:r>
            <a:endParaRPr lang="ja-JP" altLang="en-US" dirty="0">
              <a:cs typeface="+mn-cs"/>
            </a:endParaRP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495800" y="2667000"/>
            <a:ext cx="4191000" cy="3459163"/>
          </a:xfrm>
        </p:spPr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/>
              <a:buChar char="•"/>
              <a:defRPr/>
            </a:pPr>
            <a:r>
              <a:rPr lang="ja-JP" altLang="en-US" dirty="0" smtClean="0">
                <a:cs typeface="+mn-cs"/>
              </a:rPr>
              <a:t>　大</a:t>
            </a:r>
            <a:r>
              <a:rPr lang="en-US" dirty="0" smtClean="0">
                <a:cs typeface="+mn-cs"/>
              </a:rPr>
              <a:t>(</a:t>
            </a:r>
            <a:r>
              <a:rPr lang="ja-JP" altLang="en-US" dirty="0" smtClean="0">
                <a:cs typeface="+mn-cs"/>
              </a:rPr>
              <a:t>おお</a:t>
            </a:r>
            <a:r>
              <a:rPr lang="en-US" dirty="0" smtClean="0">
                <a:cs typeface="+mn-cs"/>
              </a:rPr>
              <a:t>)</a:t>
            </a:r>
            <a:r>
              <a:rPr lang="ja-JP" altLang="en-US" dirty="0" smtClean="0">
                <a:cs typeface="+mn-cs"/>
              </a:rPr>
              <a:t>晦日</a:t>
            </a:r>
            <a:r>
              <a:rPr lang="en-US" dirty="0" smtClean="0">
                <a:cs typeface="+mn-cs"/>
              </a:rPr>
              <a:t>(</a:t>
            </a:r>
            <a:r>
              <a:rPr lang="ja-JP" altLang="en-US" dirty="0" smtClean="0">
                <a:cs typeface="+mn-cs"/>
              </a:rPr>
              <a:t>みそか</a:t>
            </a:r>
            <a:r>
              <a:rPr lang="en-US" dirty="0" smtClean="0">
                <a:cs typeface="+mn-cs"/>
              </a:rPr>
              <a:t>)(New Year’s Eve)</a:t>
            </a:r>
            <a:r>
              <a:rPr lang="ja-JP" altLang="en-US" dirty="0" smtClean="0">
                <a:cs typeface="+mn-cs"/>
              </a:rPr>
              <a:t>の夜遅くから元旦にかけて、お寺で打</a:t>
            </a:r>
            <a:r>
              <a:rPr lang="en-US" dirty="0" smtClean="0">
                <a:cs typeface="+mn-cs"/>
              </a:rPr>
              <a:t>(</a:t>
            </a:r>
            <a:r>
              <a:rPr lang="ja-JP" altLang="en-US" dirty="0" smtClean="0">
                <a:cs typeface="+mn-cs"/>
              </a:rPr>
              <a:t>う</a:t>
            </a:r>
            <a:r>
              <a:rPr lang="en-US" dirty="0" smtClean="0">
                <a:cs typeface="+mn-cs"/>
              </a:rPr>
              <a:t>)</a:t>
            </a:r>
            <a:r>
              <a:rPr lang="ja-JP" altLang="en-US" dirty="0" smtClean="0">
                <a:cs typeface="+mn-cs"/>
              </a:rPr>
              <a:t>つ鐘</a:t>
            </a:r>
            <a:r>
              <a:rPr lang="en-US" dirty="0" smtClean="0">
                <a:cs typeface="+mn-cs"/>
              </a:rPr>
              <a:t>(</a:t>
            </a:r>
            <a:r>
              <a:rPr lang="ja-JP" altLang="en-US" dirty="0" smtClean="0">
                <a:cs typeface="+mn-cs"/>
              </a:rPr>
              <a:t>かね</a:t>
            </a:r>
            <a:r>
              <a:rPr lang="en-US" dirty="0" smtClean="0">
                <a:cs typeface="+mn-cs"/>
              </a:rPr>
              <a:t>)(bell)</a:t>
            </a:r>
            <a:r>
              <a:rPr lang="ja-JP" altLang="en-US" dirty="0" smtClean="0">
                <a:cs typeface="+mn-cs"/>
              </a:rPr>
              <a:t>。１０８つの煩悩</a:t>
            </a:r>
            <a:r>
              <a:rPr lang="en-US" dirty="0" smtClean="0">
                <a:cs typeface="+mn-cs"/>
              </a:rPr>
              <a:t>(</a:t>
            </a:r>
            <a:r>
              <a:rPr lang="ja-JP" altLang="en-US" dirty="0" smtClean="0">
                <a:cs typeface="+mn-cs"/>
              </a:rPr>
              <a:t>ぼんのう</a:t>
            </a:r>
            <a:r>
              <a:rPr lang="en-US" dirty="0" smtClean="0">
                <a:cs typeface="+mn-cs"/>
              </a:rPr>
              <a:t>)(earthly desires</a:t>
            </a:r>
            <a:r>
              <a:rPr lang="ja-JP" altLang="en-US" dirty="0" smtClean="0">
                <a:cs typeface="+mn-cs"/>
              </a:rPr>
              <a:t>）を除</a:t>
            </a:r>
            <a:r>
              <a:rPr lang="en-US" dirty="0" smtClean="0">
                <a:cs typeface="+mn-cs"/>
              </a:rPr>
              <a:t>(</a:t>
            </a:r>
            <a:r>
              <a:rPr lang="ja-JP" altLang="en-US" dirty="0" smtClean="0">
                <a:cs typeface="+mn-cs"/>
              </a:rPr>
              <a:t>のぞ</a:t>
            </a:r>
            <a:r>
              <a:rPr lang="en-US" dirty="0" smtClean="0">
                <a:cs typeface="+mn-cs"/>
              </a:rPr>
              <a:t>)</a:t>
            </a:r>
            <a:r>
              <a:rPr lang="ja-JP" altLang="en-US" dirty="0" smtClean="0">
                <a:cs typeface="+mn-cs"/>
              </a:rPr>
              <a:t>く（</a:t>
            </a:r>
            <a:r>
              <a:rPr lang="en-US" dirty="0" smtClean="0">
                <a:cs typeface="+mn-cs"/>
              </a:rPr>
              <a:t>get rid of</a:t>
            </a:r>
            <a:r>
              <a:rPr lang="ja-JP" altLang="en-US" dirty="0" smtClean="0">
                <a:cs typeface="+mn-cs"/>
              </a:rPr>
              <a:t>）ために、１０８回打</a:t>
            </a:r>
            <a:r>
              <a:rPr lang="en-US" dirty="0" smtClean="0">
                <a:cs typeface="+mn-cs"/>
              </a:rPr>
              <a:t>(</a:t>
            </a:r>
            <a:r>
              <a:rPr lang="ja-JP" altLang="en-US" dirty="0" smtClean="0">
                <a:cs typeface="+mn-cs"/>
              </a:rPr>
              <a:t>う</a:t>
            </a:r>
            <a:r>
              <a:rPr lang="en-US" dirty="0" smtClean="0">
                <a:cs typeface="+mn-cs"/>
              </a:rPr>
              <a:t>)</a:t>
            </a:r>
            <a:r>
              <a:rPr lang="ja-JP" altLang="en-US" dirty="0" smtClean="0">
                <a:cs typeface="+mn-cs"/>
              </a:rPr>
              <a:t>つ </a:t>
            </a:r>
            <a:endParaRPr lang="ja-JP" altLang="en-US" dirty="0"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お雑煮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おぞうに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rice cakes cooked in soup, one of the New Year dishes.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飾り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かざり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decoration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習慣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しゅうかん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custom, habit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祝日／祭日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しゅくじつ／さいじつ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national holiday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伝統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でんとう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tradition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年始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ねんし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 New Year’s greeting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年中行事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ねんちゅうぎょうじ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annual events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背景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はいけい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background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歴史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れきし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history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大晦日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おおみそか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New Year’s Eve</a:t>
            </a:r>
            <a:endParaRPr lang="ja-JP" altLang="en-US" smtClean="0"/>
          </a:p>
          <a:p>
            <a:pPr eaLnBrk="1" hangingPunct="1"/>
            <a:endParaRPr lang="ja-JP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煩悩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ぼんのう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earthly desires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初詣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はつもうで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first temple/shrine visit of New Year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年末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ねんまつ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end-of -year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紅白歌合戦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こうはくうたがっせん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annual singing contest in Japan held on New Year’s Eve.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年越しそば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としこしそば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buckwheat noodles eaten on New Year’s eve.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門松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かどまつ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New Year’s pine decoration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7500</TotalTime>
  <Words>245</Words>
  <Application>Microsoft Macintosh PowerPoint</Application>
  <PresentationFormat>On-screen Show (4:3)</PresentationFormat>
  <Paragraphs>85</Paragraphs>
  <Slides>28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デザイン テンプレート</vt:lpstr>
      </vt:variant>
      <vt:variant>
        <vt:i4>1</vt:i4>
      </vt:variant>
      <vt:variant>
        <vt:lpstr>スライド タイトル</vt:lpstr>
      </vt:variant>
      <vt:variant>
        <vt:i4>28</vt:i4>
      </vt:variant>
    </vt:vector>
  </HeadingPairs>
  <TitlesOfParts>
    <vt:vector size="32" baseType="lpstr">
      <vt:lpstr>Arial</vt:lpstr>
      <vt:lpstr>ＭＳ Ｐゴシック</vt:lpstr>
      <vt:lpstr>Calibri</vt:lpstr>
      <vt:lpstr>Office テーマ</vt:lpstr>
      <vt:lpstr>ドラえもんのどこでも日本語 新しい言葉の練習 </vt:lpstr>
      <vt:lpstr>除夜の鐘</vt:lpstr>
      <vt:lpstr>大晦日 </vt:lpstr>
      <vt:lpstr>煩悩</vt:lpstr>
      <vt:lpstr>初詣</vt:lpstr>
      <vt:lpstr>年末</vt:lpstr>
      <vt:lpstr>紅白歌合戦</vt:lpstr>
      <vt:lpstr>年越しそば </vt:lpstr>
      <vt:lpstr>門松</vt:lpstr>
      <vt:lpstr>抱負</vt:lpstr>
      <vt:lpstr>元旦</vt:lpstr>
      <vt:lpstr>鏡餅</vt:lpstr>
      <vt:lpstr>お年玉</vt:lpstr>
      <vt:lpstr>おせち </vt:lpstr>
      <vt:lpstr>年賀状</vt:lpstr>
      <vt:lpstr>お正月</vt:lpstr>
      <vt:lpstr>影響</vt:lpstr>
      <vt:lpstr>干支</vt:lpstr>
      <vt:lpstr>大掃除</vt:lpstr>
      <vt:lpstr>お雑煮</vt:lpstr>
      <vt:lpstr>飾り </vt:lpstr>
      <vt:lpstr>習慣</vt:lpstr>
      <vt:lpstr>祝日／祭日</vt:lpstr>
      <vt:lpstr>伝統</vt:lpstr>
      <vt:lpstr>年始</vt:lpstr>
      <vt:lpstr>年中行事</vt:lpstr>
      <vt:lpstr>背景</vt:lpstr>
      <vt:lpstr>歴史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ドラえもんのどこでも日本語 新しい言葉の練習 </dc:title>
  <dc:creator>マッキャグ ユカリ</dc:creator>
  <cp:lastModifiedBy>Inahara Kyoko</cp:lastModifiedBy>
  <cp:revision>5</cp:revision>
  <dcterms:created xsi:type="dcterms:W3CDTF">2010-07-27T22:28:04Z</dcterms:created>
  <dcterms:modified xsi:type="dcterms:W3CDTF">2010-11-02T19:46:07Z</dcterms:modified>
</cp:coreProperties>
</file>

<file path=docProps/thumbnail.jpeg>
</file>