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8" d="100"/>
          <a:sy n="108" d="100"/>
        </p:scale>
        <p:origin x="-76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7791D-D938-48A4-8302-E57E127F3C36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32723-9F26-47CA-A9DE-AB94C38ED69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8FA29-96C0-4EBF-91B5-3C79950F6F32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D1E0C-3A9F-485B-9C1E-89E8DCCE29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040C9-901C-4AA6-BDC1-82F4233918E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FC4CE-91D6-48EF-9739-F0ECCFA1BCF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573DD-26B6-4E82-B57F-DBACBF968F2B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C062E-A983-4CA8-9B8E-E76D8A76C61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D0569-06B4-495A-BA4A-E0952D025970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85B4E-6512-4C22-ADF1-1F9B7243217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82B44-2FB4-4C20-849C-666F2CF2A1A5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08FC4-172A-4E94-BCEA-E4D5F2EDC4C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A70E9-8957-44CC-81F0-6B7650F6D415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9643C-1640-4106-B05C-1A314804C9A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6CFC4-0259-40CE-8DFA-A6E16A698891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C44FE-D1EE-43B7-945D-8E77C11E1ED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7B89F-C388-45C8-A9E1-EB2424FCA63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530A6-75BE-4E10-B4EC-8A1F2E72F2D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B8FA9-EBA1-402A-AFCE-596E6CF609C1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4A36B-BC09-4BA3-B722-9FA5E739205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6E62C-7D42-4CAA-AFD0-89001ED27FDB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02569-238C-4F68-AD86-52D1283F40E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6E46911-E3A6-4376-AE31-CC0D0D967664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094C214-9712-4280-A127-62FF44F5002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2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2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92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cs typeface="+mj-cs"/>
              </a:rPr>
              <a:t>ドラえもんのどこでも日本語</a:t>
            </a:r>
            <a:br>
              <a:rPr lang="ja-JP" altLang="en-US" dirty="0" smtClean="0">
                <a:cs typeface="+mj-cs"/>
              </a:rPr>
            </a:br>
            <a:r>
              <a:rPr lang="ja-JP" altLang="en-US" dirty="0" smtClean="0">
                <a:cs typeface="+mj-cs"/>
              </a:rPr>
              <a:t>新しい言葉の練習</a:t>
            </a:r>
            <a:br>
              <a:rPr lang="ja-JP" altLang="en-US" dirty="0" smtClean="0"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smtClean="0">
                <a:solidFill>
                  <a:srgbClr val="898989"/>
                </a:solidFill>
              </a:rPr>
              <a:t>第</a:t>
            </a:r>
            <a:r>
              <a:rPr lang="en-US" altLang="ja-JP" smtClean="0">
                <a:solidFill>
                  <a:srgbClr val="898989"/>
                </a:solidFill>
              </a:rPr>
              <a:t>6</a:t>
            </a:r>
            <a:r>
              <a:rPr lang="ja-JP" altLang="en-US" smtClean="0">
                <a:solidFill>
                  <a:srgbClr val="898989"/>
                </a:solidFill>
              </a:rPr>
              <a:t>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体温計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たいおんけい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medical thermometer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腹痛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ふくつう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stomachache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看護師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かんごし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nurse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外科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げか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surgery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内科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ないか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internal medicine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小児科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しょうにか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pediatrics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耳鼻科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じびか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otolaryngology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眼科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がんか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ophthalmology</a:t>
            </a:r>
            <a:endParaRPr lang="ja-JP" altLang="en-US" smtClean="0"/>
          </a:p>
          <a:p>
            <a:pPr eaLnBrk="1" hangingPunct="1"/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具合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ぐあい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condition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怪我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けが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injury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薬局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やっきょく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pharmacy, drug store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下痢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げり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diarrhea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産婦人科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さんふじんか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obstetrics and gynecology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 症状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しょうじょう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symptom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食欲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しょくよく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appetite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処方せん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しょほうせん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prescription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神経科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しんけいか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neurology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診察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しんさつ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medical examination</a:t>
            </a:r>
            <a:r>
              <a:rPr lang="ja-JP" altLang="en-US" smtClean="0"/>
              <a:t> </a:t>
            </a:r>
            <a:endParaRPr lang="ja-JP" alt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注射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ちゅうしゃ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injection, shot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入院／退院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にゅういん／たいいん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入院</a:t>
            </a:r>
            <a:r>
              <a:rPr lang="en-US" altLang="ja-JP" smtClean="0"/>
              <a:t>(</a:t>
            </a:r>
            <a:r>
              <a:rPr lang="ja-JP" altLang="en-US" smtClean="0"/>
              <a:t>にゅういん</a:t>
            </a:r>
            <a:r>
              <a:rPr lang="en-US" altLang="ja-JP" smtClean="0"/>
              <a:t>)hospitalization</a:t>
            </a:r>
            <a:endParaRPr lang="ja-JP" altLang="en-US" smtClean="0"/>
          </a:p>
          <a:p>
            <a:pPr eaLnBrk="1" hangingPunct="1"/>
            <a:r>
              <a:rPr lang="ja-JP" altLang="en-US" smtClean="0"/>
              <a:t>退院</a:t>
            </a:r>
            <a:r>
              <a:rPr lang="en-US" altLang="ja-JP" smtClean="0"/>
              <a:t>(</a:t>
            </a:r>
            <a:r>
              <a:rPr lang="ja-JP" altLang="en-US" smtClean="0"/>
              <a:t>たいいん</a:t>
            </a:r>
            <a:r>
              <a:rPr lang="en-US" altLang="ja-JP" smtClean="0"/>
              <a:t>)</a:t>
            </a:r>
            <a:r>
              <a:rPr lang="ja-JP" altLang="en-US" smtClean="0"/>
              <a:t> </a:t>
            </a:r>
            <a:r>
              <a:rPr lang="en-US" altLang="ja-JP" smtClean="0"/>
              <a:t>be let out of the hospital</a:t>
            </a:r>
            <a:endParaRPr lang="ja-JP" altLang="en-US" smtClean="0"/>
          </a:p>
          <a:p>
            <a:pPr eaLnBrk="1" hangingPunct="1"/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身長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しんちょう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height (of body)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体重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たいじゅう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body weight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風邪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かぜ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cold (illness)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面会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めんかい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会って話をすること。</a:t>
            </a:r>
          </a:p>
          <a:p>
            <a:pPr eaLnBrk="1" hangingPunct="1"/>
            <a:r>
              <a:rPr lang="ja-JP" altLang="en-US" smtClean="0"/>
              <a:t>面会</a:t>
            </a:r>
            <a:r>
              <a:rPr lang="en-US" altLang="ja-JP" smtClean="0"/>
              <a:t>(</a:t>
            </a:r>
            <a:r>
              <a:rPr lang="ja-JP" altLang="en-US" smtClean="0"/>
              <a:t>めんかい</a:t>
            </a:r>
            <a:r>
              <a:rPr lang="en-US" altLang="ja-JP" smtClean="0"/>
              <a:t>)</a:t>
            </a:r>
            <a:r>
              <a:rPr lang="ja-JP" altLang="en-US" smtClean="0"/>
              <a:t>時間</a:t>
            </a:r>
            <a:r>
              <a:rPr lang="en-US" altLang="ja-JP" smtClean="0"/>
              <a:t>(</a:t>
            </a:r>
            <a:r>
              <a:rPr lang="ja-JP" altLang="en-US" smtClean="0"/>
              <a:t>じかん</a:t>
            </a:r>
            <a:r>
              <a:rPr lang="en-US" altLang="ja-JP" smtClean="0"/>
              <a:t>)visiting hours.</a:t>
            </a:r>
            <a:endParaRPr lang="ja-JP" altLang="en-US" smtClean="0"/>
          </a:p>
          <a:p>
            <a:pPr eaLnBrk="1" hangingPunct="1"/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受付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うけつけ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reception desk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お見舞い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おみまい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お見舞</a:t>
            </a:r>
            <a:r>
              <a:rPr lang="en-US" altLang="ja-JP" smtClean="0"/>
              <a:t>(</a:t>
            </a:r>
            <a:r>
              <a:rPr lang="ja-JP" altLang="en-US" smtClean="0"/>
              <a:t>みま</a:t>
            </a:r>
            <a:r>
              <a:rPr lang="en-US" altLang="ja-JP" smtClean="0"/>
              <a:t>)</a:t>
            </a:r>
            <a:r>
              <a:rPr lang="ja-JP" altLang="en-US" smtClean="0"/>
              <a:t>いの言葉</a:t>
            </a:r>
            <a:r>
              <a:rPr lang="en-US" altLang="ja-JP" smtClean="0"/>
              <a:t>(</a:t>
            </a:r>
            <a:r>
              <a:rPr lang="ja-JP" altLang="en-US" smtClean="0"/>
              <a:t>ことば</a:t>
            </a:r>
            <a:r>
              <a:rPr lang="en-US" altLang="ja-JP" smtClean="0"/>
              <a:t>)</a:t>
            </a:r>
            <a:r>
              <a:rPr lang="ja-JP" altLang="en-US" smtClean="0"/>
              <a:t>　</a:t>
            </a:r>
            <a:r>
              <a:rPr lang="en-US" altLang="ja-JP" smtClean="0"/>
              <a:t>an expression of one’s sympathy.</a:t>
            </a:r>
            <a:endParaRPr lang="ja-JP" altLang="en-US" smtClean="0"/>
          </a:p>
          <a:p>
            <a:pPr eaLnBrk="1" hangingPunct="1"/>
            <a:r>
              <a:rPr lang="ja-JP" altLang="en-US" smtClean="0"/>
              <a:t>お見舞</a:t>
            </a:r>
            <a:r>
              <a:rPr lang="en-US" altLang="ja-JP" smtClean="0"/>
              <a:t>(</a:t>
            </a:r>
            <a:r>
              <a:rPr lang="ja-JP" altLang="en-US" smtClean="0"/>
              <a:t>みま</a:t>
            </a:r>
            <a:r>
              <a:rPr lang="en-US" altLang="ja-JP" smtClean="0"/>
              <a:t>)</a:t>
            </a:r>
            <a:r>
              <a:rPr lang="ja-JP" altLang="en-US" smtClean="0"/>
              <a:t>いに行く。</a:t>
            </a:r>
          </a:p>
          <a:p>
            <a:pPr eaLnBrk="1" hangingPunct="1">
              <a:buFont typeface="Arial" pitchFamily="-123" charset="0"/>
              <a:buNone/>
            </a:pPr>
            <a:r>
              <a:rPr lang="ja-JP" altLang="en-US" smtClean="0"/>
              <a:t>　　</a:t>
            </a:r>
            <a:r>
              <a:rPr lang="en-US" altLang="ja-JP" smtClean="0"/>
              <a:t>visiting a sick person.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頭痛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ずつう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headache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160</Words>
  <Application>Microsoft Macintosh PowerPoint</Application>
  <PresentationFormat>On-screen Show (4:3)</PresentationFormat>
  <Paragraphs>87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2" baseType="lpstr">
      <vt:lpstr>Arial</vt:lpstr>
      <vt:lpstr>ＭＳ Ｐゴシック</vt:lpstr>
      <vt:lpstr>Calibri</vt:lpstr>
      <vt:lpstr>Office テーマ</vt:lpstr>
      <vt:lpstr>ドラえもんのどこでも日本語 新しい言葉の練習 </vt:lpstr>
      <vt:lpstr>薬局</vt:lpstr>
      <vt:lpstr>身長</vt:lpstr>
      <vt:lpstr>体重</vt:lpstr>
      <vt:lpstr>風邪</vt:lpstr>
      <vt:lpstr>面会</vt:lpstr>
      <vt:lpstr>受付</vt:lpstr>
      <vt:lpstr>お見舞い </vt:lpstr>
      <vt:lpstr>頭痛</vt:lpstr>
      <vt:lpstr>体温計</vt:lpstr>
      <vt:lpstr>腹痛</vt:lpstr>
      <vt:lpstr>看護師</vt:lpstr>
      <vt:lpstr>外科</vt:lpstr>
      <vt:lpstr>内科</vt:lpstr>
      <vt:lpstr>小児科</vt:lpstr>
      <vt:lpstr>耳鼻科</vt:lpstr>
      <vt:lpstr>眼科</vt:lpstr>
      <vt:lpstr>具合</vt:lpstr>
      <vt:lpstr>怪我</vt:lpstr>
      <vt:lpstr>下痢</vt:lpstr>
      <vt:lpstr>産婦人科</vt:lpstr>
      <vt:lpstr> 症状 </vt:lpstr>
      <vt:lpstr>食欲</vt:lpstr>
      <vt:lpstr>処方せん </vt:lpstr>
      <vt:lpstr>神経科</vt:lpstr>
      <vt:lpstr>診察</vt:lpstr>
      <vt:lpstr>注射</vt:lpstr>
      <vt:lpstr>入院／退院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ドラえもんのどこでも日本語 新しい言葉の練習 </dc:title>
  <dc:creator>マッキャグ ユカリ</dc:creator>
  <cp:lastModifiedBy>Inahara Kyoko</cp:lastModifiedBy>
  <cp:revision>4</cp:revision>
  <dcterms:created xsi:type="dcterms:W3CDTF">2010-07-31T20:47:23Z</dcterms:created>
  <dcterms:modified xsi:type="dcterms:W3CDTF">2010-11-02T19:46:01Z</dcterms:modified>
</cp:coreProperties>
</file>