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s/slide22.xml" ContentType="application/vnd.openxmlformats-officedocument.presentationml.slide+xml"/>
  <Override PartName="/ppt/slides/slide28.xml" ContentType="application/vnd.openxmlformats-officedocument.presentationml.slide+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18.xml" ContentType="application/vnd.openxmlformats-officedocument.presentationml.slide+xml"/>
  <Override PartName="/ppt/slideLayouts/slideLayout3.xml" ContentType="application/vnd.openxmlformats-officedocument.presentationml.slideLayout+xml"/>
  <Override PartName="/ppt/slides/slide21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23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slides/slide26.xml" ContentType="application/vnd.openxmlformats-officedocument.presentationml.slide+xml"/>
  <Override PartName="/ppt/slideMasters/slideMaster1.xml" ContentType="application/vnd.openxmlformats-officedocument.presentationml.slideMaster+xml"/>
  <Override PartName="/ppt/viewProps.xml" ContentType="application/vnd.openxmlformats-officedocument.presentationml.viewProps+xml"/>
  <Override PartName="/ppt/slides/slide25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0.xml" ContentType="application/vnd.openxmlformats-officedocument.presentationml.slide+xml"/>
  <Override PartName="/ppt/slides/slide1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5.xml" ContentType="application/vnd.openxmlformats-officedocument.presentationml.slide+xml"/>
  <Override PartName="/ppt/slides/slide10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27.xml" ContentType="application/vnd.openxmlformats-officedocument.presentationml.slide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ppt/slides/slide8.xml" ContentType="application/vnd.openxmlformats-officedocument.presentationml.slide+xml"/>
  <Override PartName="/ppt/slides/slide15.xml" ContentType="application/vnd.openxmlformats-officedocument.presentationml.slide+xml"/>
  <Default Extension="bin" ContentType="application/vnd.openxmlformats-officedocument.presentationml.printerSettings"/>
  <Default Extension="rels" ContentType="application/vnd.openxmlformats-package.relationships+xml"/>
  <Override PartName="/ppt/slides/slide9.xml" ContentType="application/vnd.openxmlformats-officedocument.presentationml.slide+xml"/>
  <Override PartName="/ppt/slides/slide24.xml" ContentType="application/vnd.openxmlformats-officedocument.presentationml.slide+xml"/>
  <Override PartName="/ppt/slides/slide6.xml" ContentType="application/vnd.openxmlformats-officedocument.presentationml.slide+xml"/>
  <Override PartName="/ppt/slides/slide16.xml" ContentType="application/vnd.openxmlformats-officedocument.presentationml.slide+xml"/>
  <Override PartName="/ppt/slides/slide19.xml" ContentType="application/vnd.openxmlformats-officedocument.presentationml.slide+xml"/>
  <Override PartName="/ppt/slides/slide1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7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275" r:id="rId19"/>
    <p:sldId id="276" r:id="rId20"/>
    <p:sldId id="277" r:id="rId21"/>
    <p:sldId id="278" r:id="rId22"/>
    <p:sldId id="279" r:id="rId23"/>
    <p:sldId id="280" r:id="rId24"/>
    <p:sldId id="281" r:id="rId25"/>
    <p:sldId id="282" r:id="rId26"/>
    <p:sldId id="283" r:id="rId27"/>
    <p:sldId id="284" r:id="rId28"/>
    <p:sldId id="285" r:id="rId29"/>
  </p:sldIdLst>
  <p:sldSz cx="9144000" cy="6858000" type="screen4x3"/>
  <p:notesSz cx="6858000" cy="9144000"/>
  <p:defaultTextStyle>
    <a:defPPr>
      <a:defRPr lang="ja-JP"/>
    </a:defPPr>
    <a:lvl1pPr algn="l" defTabSz="457200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pitchFamily="-123" charset="0"/>
        <a:ea typeface="ＭＳ Ｐゴシック" pitchFamily="-123" charset="-128"/>
        <a:cs typeface="ＭＳ Ｐゴシック" pitchFamily="-123" charset="-128"/>
      </a:defRPr>
    </a:lvl1pPr>
    <a:lvl2pPr marL="457200" algn="l" defTabSz="457200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pitchFamily="-123" charset="0"/>
        <a:ea typeface="ＭＳ Ｐゴシック" pitchFamily="-123" charset="-128"/>
        <a:cs typeface="ＭＳ Ｐゴシック" pitchFamily="-123" charset="-128"/>
      </a:defRPr>
    </a:lvl2pPr>
    <a:lvl3pPr marL="914400" algn="l" defTabSz="457200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pitchFamily="-123" charset="0"/>
        <a:ea typeface="ＭＳ Ｐゴシック" pitchFamily="-123" charset="-128"/>
        <a:cs typeface="ＭＳ Ｐゴシック" pitchFamily="-123" charset="-128"/>
      </a:defRPr>
    </a:lvl3pPr>
    <a:lvl4pPr marL="1371600" algn="l" defTabSz="457200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pitchFamily="-123" charset="0"/>
        <a:ea typeface="ＭＳ Ｐゴシック" pitchFamily="-123" charset="-128"/>
        <a:cs typeface="ＭＳ Ｐゴシック" pitchFamily="-123" charset="-128"/>
      </a:defRPr>
    </a:lvl4pPr>
    <a:lvl5pPr marL="1828800" algn="l" defTabSz="457200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pitchFamily="-123" charset="0"/>
        <a:ea typeface="ＭＳ Ｐゴシック" pitchFamily="-123" charset="-128"/>
        <a:cs typeface="ＭＳ Ｐゴシック" pitchFamily="-123" charset="-128"/>
      </a:defRPr>
    </a:lvl5pPr>
    <a:lvl6pPr marL="2286000" algn="l" defTabSz="457200" rtl="0" eaLnBrk="1" latinLnBrk="0" hangingPunct="1">
      <a:defRPr kumimoji="1" sz="2400" kern="1200">
        <a:solidFill>
          <a:schemeClr val="tx1"/>
        </a:solidFill>
        <a:latin typeface="Arial" pitchFamily="-123" charset="0"/>
        <a:ea typeface="ＭＳ Ｐゴシック" pitchFamily="-123" charset="-128"/>
        <a:cs typeface="ＭＳ Ｐゴシック" pitchFamily="-123" charset="-128"/>
      </a:defRPr>
    </a:lvl6pPr>
    <a:lvl7pPr marL="2743200" algn="l" defTabSz="457200" rtl="0" eaLnBrk="1" latinLnBrk="0" hangingPunct="1">
      <a:defRPr kumimoji="1" sz="2400" kern="1200">
        <a:solidFill>
          <a:schemeClr val="tx1"/>
        </a:solidFill>
        <a:latin typeface="Arial" pitchFamily="-123" charset="0"/>
        <a:ea typeface="ＭＳ Ｐゴシック" pitchFamily="-123" charset="-128"/>
        <a:cs typeface="ＭＳ Ｐゴシック" pitchFamily="-123" charset="-128"/>
      </a:defRPr>
    </a:lvl7pPr>
    <a:lvl8pPr marL="3200400" algn="l" defTabSz="457200" rtl="0" eaLnBrk="1" latinLnBrk="0" hangingPunct="1">
      <a:defRPr kumimoji="1" sz="2400" kern="1200">
        <a:solidFill>
          <a:schemeClr val="tx1"/>
        </a:solidFill>
        <a:latin typeface="Arial" pitchFamily="-123" charset="0"/>
        <a:ea typeface="ＭＳ Ｐゴシック" pitchFamily="-123" charset="-128"/>
        <a:cs typeface="ＭＳ Ｐゴシック" pitchFamily="-123" charset="-128"/>
      </a:defRPr>
    </a:lvl8pPr>
    <a:lvl9pPr marL="3657600" algn="l" defTabSz="457200" rtl="0" eaLnBrk="1" latinLnBrk="0" hangingPunct="1">
      <a:defRPr kumimoji="1" sz="2400" kern="1200">
        <a:solidFill>
          <a:schemeClr val="tx1"/>
        </a:solidFill>
        <a:latin typeface="Arial" pitchFamily="-123" charset="0"/>
        <a:ea typeface="ＭＳ Ｐゴシック" pitchFamily="-123" charset="-128"/>
        <a:cs typeface="ＭＳ Ｐゴシック" pitchFamily="-123" charset="-128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5620"/>
    <p:restoredTop sz="94660"/>
  </p:normalViewPr>
  <p:slideViewPr>
    <p:cSldViewPr snapToObjects="1">
      <p:cViewPr varScale="1">
        <p:scale>
          <a:sx n="108" d="100"/>
          <a:sy n="108" d="100"/>
        </p:scale>
        <p:origin x="-760" y="-10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1" Type="http://schemas.openxmlformats.org/officeDocument/2006/relationships/presProps" Target="presProps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" Type="http://schemas.openxmlformats.org/officeDocument/2006/relationships/slideMaster" Target="slideMasters/slideMaster1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0" Type="http://schemas.openxmlformats.org/officeDocument/2006/relationships/slide" Target="slides/slide9.xml"/><Relationship Id="rId32" Type="http://schemas.openxmlformats.org/officeDocument/2006/relationships/viewProps" Target="viewProps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9" Type="http://schemas.openxmlformats.org/officeDocument/2006/relationships/slide" Target="slides/slide8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7" Type="http://schemas.openxmlformats.org/officeDocument/2006/relationships/slide" Target="slides/slide26.xml"/><Relationship Id="rId14" Type="http://schemas.openxmlformats.org/officeDocument/2006/relationships/slide" Target="slides/slide13.xml"/><Relationship Id="rId23" Type="http://schemas.openxmlformats.org/officeDocument/2006/relationships/slide" Target="slides/slide22.xml"/><Relationship Id="rId4" Type="http://schemas.openxmlformats.org/officeDocument/2006/relationships/slide" Target="slides/slide3.xml"/><Relationship Id="rId28" Type="http://schemas.openxmlformats.org/officeDocument/2006/relationships/slide" Target="slides/slide27.xml"/><Relationship Id="rId26" Type="http://schemas.openxmlformats.org/officeDocument/2006/relationships/slide" Target="slides/slide25.xml"/><Relationship Id="rId30" Type="http://schemas.openxmlformats.org/officeDocument/2006/relationships/printerSettings" Target="printerSettings/printerSettings1.bin"/><Relationship Id="rId11" Type="http://schemas.openxmlformats.org/officeDocument/2006/relationships/slide" Target="slides/slide10.xml"/><Relationship Id="rId29" Type="http://schemas.openxmlformats.org/officeDocument/2006/relationships/slide" Target="slides/slide28.xml"/><Relationship Id="rId6" Type="http://schemas.openxmlformats.org/officeDocument/2006/relationships/slide" Target="slides/slide5.xml"/><Relationship Id="rId16" Type="http://schemas.openxmlformats.org/officeDocument/2006/relationships/slide" Target="slides/slide15.xml"/><Relationship Id="rId33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9" Type="http://schemas.openxmlformats.org/officeDocument/2006/relationships/slide" Target="slides/slide18.xml"/><Relationship Id="rId20" Type="http://schemas.openxmlformats.org/officeDocument/2006/relationships/slide" Target="slides/slide19.xml"/><Relationship Id="rId22" Type="http://schemas.openxmlformats.org/officeDocument/2006/relationships/slide" Target="slides/slide21.xml"/><Relationship Id="rId21" Type="http://schemas.openxmlformats.org/officeDocument/2006/relationships/slide" Target="slides/slide20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 サブタイトルの書式設定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AEDE7F-1394-45A9-890C-902ACE4A5E01}" type="datetimeFigureOut">
              <a:rPr lang="ja-JP" altLang="en-US"/>
              <a:pPr>
                <a:defRPr/>
              </a:pPr>
              <a:t>10.11.3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424F39-FC18-439E-9309-D0EDE98840A2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DE97BD-660F-47A8-935D-DE0BEF0B9A89}" type="datetimeFigureOut">
              <a:rPr lang="ja-JP" altLang="en-US"/>
              <a:pPr>
                <a:defRPr/>
              </a:pPr>
              <a:t>10.11.3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8898E3-141E-4442-9802-9D6AA8EC3738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縦書きタイトル/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7619D1-9DD2-46E2-A697-C4D3402F40C7}" type="datetimeFigureOut">
              <a:rPr lang="ja-JP" altLang="en-US"/>
              <a:pPr>
                <a:defRPr/>
              </a:pPr>
              <a:t>10.11.3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EBF2D1-404B-4917-9016-E8D7794B95A9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5D7416-FA1E-481A-BFCD-01667CC90735}" type="datetimeFigureOut">
              <a:rPr lang="ja-JP" altLang="en-US"/>
              <a:pPr>
                <a:defRPr/>
              </a:pPr>
              <a:t>10.11.3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B4525B-5E25-495C-873C-EBB9BDBAA752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セクション ヘッダ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43D81F-A6E1-436B-9165-4FB53D3357D6}" type="datetimeFigureOut">
              <a:rPr lang="ja-JP" altLang="en-US"/>
              <a:pPr>
                <a:defRPr/>
              </a:pPr>
              <a:t>10.11.3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7E46A5-D14E-4697-81A8-2254BEE491D8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03EAEB-E9F8-429F-B568-E48E42A3B3D6}" type="datetimeFigureOut">
              <a:rPr lang="ja-JP" altLang="en-US"/>
              <a:pPr>
                <a:defRPr/>
              </a:pPr>
              <a:t>10.11.3</a:t>
            </a:fld>
            <a:endParaRPr lang="ja-JP" altLang="en-US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BFF3DD-92BF-42B4-9057-3B2640F25BE4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701291-78B1-4C71-923A-DFB0632D2103}" type="datetimeFigureOut">
              <a:rPr lang="ja-JP" altLang="en-US"/>
              <a:pPr>
                <a:defRPr/>
              </a:pPr>
              <a:t>10.11.3</a:t>
            </a:fld>
            <a:endParaRPr lang="ja-JP" altLang="en-US"/>
          </a:p>
        </p:txBody>
      </p:sp>
      <p:sp>
        <p:nvSpPr>
          <p:cNvPr id="8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9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74CF7A-F683-4826-9EF1-A3E8BEABB911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27CEAE-7029-4CE3-8824-90CA2D121B02}" type="datetimeFigureOut">
              <a:rPr lang="ja-JP" altLang="en-US"/>
              <a:pPr>
                <a:defRPr/>
              </a:pPr>
              <a:t>10.11.3</a:t>
            </a:fld>
            <a:endParaRPr lang="ja-JP" altLang="en-US"/>
          </a:p>
        </p:txBody>
      </p:sp>
      <p:sp>
        <p:nvSpPr>
          <p:cNvPr id="4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3B48A6-D621-44A5-8444-C583CC7FE3C7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96B932-A695-4963-89EF-AF23A91CD543}" type="datetimeFigureOut">
              <a:rPr lang="ja-JP" altLang="en-US"/>
              <a:pPr>
                <a:defRPr/>
              </a:pPr>
              <a:t>10.11.3</a:t>
            </a:fld>
            <a:endParaRPr lang="ja-JP" altLang="en-US"/>
          </a:p>
        </p:txBody>
      </p:sp>
      <p:sp>
        <p:nvSpPr>
          <p:cNvPr id="3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4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9C0AFB-0A02-4055-B922-7416B681639D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727DA0-1F24-4A9A-AD66-2224447DD575}" type="datetimeFigureOut">
              <a:rPr lang="ja-JP" altLang="en-US"/>
              <a:pPr>
                <a:defRPr/>
              </a:pPr>
              <a:t>10.11.3</a:t>
            </a:fld>
            <a:endParaRPr lang="ja-JP" altLang="en-US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B10B91-672B-47CB-A3BD-EAC917541B20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タイトルと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A38B37-A8D9-4851-9B0F-D03D1AE12B4B}" type="datetimeFigureOut">
              <a:rPr lang="ja-JP" altLang="en-US"/>
              <a:pPr>
                <a:defRPr/>
              </a:pPr>
              <a:t>10.11.3</a:t>
            </a:fld>
            <a:endParaRPr lang="ja-JP" altLang="en-US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2D1BD8-D788-43BB-9FAF-9A5A838A97ED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タイトル プレースホルダ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</a:t>
            </a:r>
            <a:r>
              <a:rPr lang="en-US" altLang="ja-JP"/>
              <a:t> </a:t>
            </a:r>
            <a:r>
              <a:rPr lang="ja-JP" altLang="en-US"/>
              <a:t>タイトルの書式設定</a:t>
            </a:r>
          </a:p>
        </p:txBody>
      </p:sp>
      <p:sp>
        <p:nvSpPr>
          <p:cNvPr id="1027" name="テキスト プレースホルダ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</a:t>
            </a:r>
            <a:r>
              <a:rPr lang="en-US" altLang="ja-JP"/>
              <a:t> </a:t>
            </a:r>
            <a:r>
              <a:rPr lang="ja-JP" altLang="en-US"/>
              <a:t>テキストの書式設定</a:t>
            </a:r>
            <a:endParaRPr lang="en-US" altLang="ja-JP"/>
          </a:p>
          <a:p>
            <a:pPr lvl="1"/>
            <a:r>
              <a:rPr lang="ja-JP" altLang="en-US"/>
              <a:t>第</a:t>
            </a:r>
            <a:r>
              <a:rPr lang="en-US" altLang="ja-JP"/>
              <a:t> 2 </a:t>
            </a:r>
            <a:r>
              <a:rPr lang="ja-JP" altLang="en-US"/>
              <a:t>レベル</a:t>
            </a:r>
            <a:endParaRPr lang="en-US" altLang="ja-JP"/>
          </a:p>
          <a:p>
            <a:pPr lvl="2"/>
            <a:r>
              <a:rPr lang="ja-JP" altLang="en-US"/>
              <a:t>第</a:t>
            </a:r>
            <a:r>
              <a:rPr lang="en-US" altLang="ja-JP"/>
              <a:t> 3 </a:t>
            </a:r>
            <a:r>
              <a:rPr lang="ja-JP" altLang="en-US"/>
              <a:t>レベル</a:t>
            </a:r>
            <a:endParaRPr lang="en-US" altLang="ja-JP"/>
          </a:p>
          <a:p>
            <a:pPr lvl="3"/>
            <a:r>
              <a:rPr lang="ja-JP" altLang="en-US"/>
              <a:t>第</a:t>
            </a:r>
            <a:r>
              <a:rPr lang="en-US" altLang="ja-JP"/>
              <a:t> 4 </a:t>
            </a:r>
            <a:r>
              <a:rPr lang="ja-JP" altLang="en-US"/>
              <a:t>レベル</a:t>
            </a:r>
            <a:endParaRPr lang="en-US" altLang="ja-JP"/>
          </a:p>
          <a:p>
            <a:pPr lvl="4"/>
            <a:r>
              <a:rPr lang="ja-JP" altLang="en-US"/>
              <a:t>第</a:t>
            </a:r>
            <a:r>
              <a:rPr lang="en-US" altLang="ja-JP"/>
              <a:t> 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39B93135-9C6E-4395-B00A-3405EC4B0B44}" type="datetimeFigureOut">
              <a:rPr lang="ja-JP" altLang="en-US"/>
              <a:pPr>
                <a:defRPr/>
              </a:pPr>
              <a:t>10.11.3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D832A6BB-2C32-47EF-A55B-DEA41F854819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kumimoji="1" sz="4400" kern="1200">
          <a:solidFill>
            <a:schemeClr val="tx1"/>
          </a:solidFill>
          <a:latin typeface="+mj-lt"/>
          <a:ea typeface="+mj-ea"/>
          <a:cs typeface="ＭＳ Ｐゴシック" pitchFamily="-123" charset="-128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-123" charset="0"/>
          <a:ea typeface="ＭＳ Ｐゴシック" pitchFamily="-123" charset="-128"/>
          <a:cs typeface="ＭＳ Ｐゴシック" pitchFamily="-123" charset="-128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-123" charset="0"/>
          <a:ea typeface="ＭＳ Ｐゴシック" pitchFamily="-123" charset="-128"/>
          <a:cs typeface="ＭＳ Ｐゴシック" pitchFamily="-123" charset="-128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-123" charset="0"/>
          <a:ea typeface="ＭＳ Ｐゴシック" pitchFamily="-123" charset="-128"/>
          <a:cs typeface="ＭＳ Ｐゴシック" pitchFamily="-123" charset="-128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-123" charset="0"/>
          <a:ea typeface="ＭＳ Ｐゴシック" pitchFamily="-123" charset="-128"/>
          <a:cs typeface="ＭＳ Ｐゴシック" pitchFamily="-123" charset="-128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-123" charset="0"/>
          <a:ea typeface="ＭＳ Ｐゴシック" pitchFamily="-123" charset="-128"/>
          <a:cs typeface="ＭＳ Ｐゴシック" pitchFamily="-123" charset="-128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-123" charset="0"/>
          <a:ea typeface="ＭＳ Ｐゴシック" pitchFamily="-123" charset="-128"/>
          <a:cs typeface="ＭＳ Ｐゴシック" pitchFamily="-123" charset="-128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-123" charset="0"/>
          <a:ea typeface="ＭＳ Ｐゴシック" pitchFamily="-123" charset="-128"/>
          <a:cs typeface="ＭＳ Ｐゴシック" pitchFamily="-123" charset="-128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-123" charset="0"/>
          <a:ea typeface="ＭＳ Ｐゴシック" pitchFamily="-123" charset="-128"/>
          <a:cs typeface="ＭＳ Ｐゴシック" pitchFamily="-123" charset="-128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itchFamily="-123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ＭＳ Ｐゴシック" pitchFamily="-123" charset="-128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itchFamily="-123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-123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-123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-123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1676400"/>
            <a:ext cx="7772400" cy="192405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ja-JP" altLang="en-US" dirty="0" smtClean="0">
                <a:cs typeface="+mj-cs"/>
              </a:rPr>
              <a:t>ドラえもんのどこでも日本語</a:t>
            </a:r>
            <a:br>
              <a:rPr lang="ja-JP" altLang="en-US" dirty="0" smtClean="0">
                <a:cs typeface="+mj-cs"/>
              </a:rPr>
            </a:br>
            <a:r>
              <a:rPr lang="ja-JP" altLang="en-US" dirty="0" smtClean="0">
                <a:cs typeface="+mj-cs"/>
              </a:rPr>
              <a:t>新しい言葉の練習</a:t>
            </a:r>
            <a:br>
              <a:rPr lang="ja-JP" altLang="en-US" dirty="0" smtClean="0">
                <a:cs typeface="+mj-cs"/>
              </a:rPr>
            </a:br>
            <a:endParaRPr lang="ja-JP" altLang="en-US" dirty="0">
              <a:cs typeface="+mj-cs"/>
            </a:endParaRP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ja-JP" altLang="en-US" smtClean="0">
                <a:solidFill>
                  <a:srgbClr val="898989"/>
                </a:solidFill>
              </a:rPr>
              <a:t>第</a:t>
            </a:r>
            <a:r>
              <a:rPr lang="en-US" altLang="ja-JP" smtClean="0">
                <a:solidFill>
                  <a:srgbClr val="898989"/>
                </a:solidFill>
              </a:rPr>
              <a:t>7</a:t>
            </a:r>
            <a:r>
              <a:rPr lang="ja-JP" altLang="en-US" smtClean="0">
                <a:solidFill>
                  <a:srgbClr val="898989"/>
                </a:solidFill>
              </a:rPr>
              <a:t>章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ja-JP" altLang="en-US" sz="6600" smtClean="0"/>
              <a:t>不燃ごみ 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ja-JP" altLang="en-US" smtClean="0"/>
              <a:t>ふねんごみ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en-US" altLang="ja-JP" smtClean="0"/>
              <a:t>noncombustible waste</a:t>
            </a:r>
            <a:r>
              <a:rPr lang="ja-JP" altLang="en-US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ja-JP" altLang="en-US" sz="6600" smtClean="0"/>
              <a:t>可燃ごみ 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ja-JP" altLang="en-US" smtClean="0"/>
              <a:t>かねんごみ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en-US" altLang="ja-JP" smtClean="0"/>
              <a:t>burnable waste</a:t>
            </a:r>
            <a:r>
              <a:rPr lang="ja-JP" altLang="en-US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ja-JP" altLang="en-US" sz="6600" smtClean="0"/>
              <a:t>資源ごみ 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ja-JP" altLang="en-US" smtClean="0"/>
              <a:t>しげんごみ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ja-JP" altLang="en-US" smtClean="0"/>
              <a:t>資源</a:t>
            </a:r>
            <a:r>
              <a:rPr lang="en-US" altLang="ja-JP" smtClean="0"/>
              <a:t>(</a:t>
            </a:r>
            <a:r>
              <a:rPr lang="ja-JP" altLang="en-US" smtClean="0"/>
              <a:t>しげん</a:t>
            </a:r>
            <a:r>
              <a:rPr lang="en-US" altLang="ja-JP" smtClean="0"/>
              <a:t>) resource</a:t>
            </a:r>
            <a:endParaRPr lang="ja-JP" altLang="en-US" smtClean="0"/>
          </a:p>
          <a:p>
            <a:pPr eaLnBrk="1" hangingPunct="1"/>
            <a:r>
              <a:rPr lang="ja-JP" altLang="en-US" smtClean="0"/>
              <a:t>ごみ　</a:t>
            </a:r>
            <a:r>
              <a:rPr lang="en-US" altLang="ja-JP" smtClean="0"/>
              <a:t>waste</a:t>
            </a:r>
            <a:endParaRPr lang="ja-JP" altLang="en-US" smtClean="0"/>
          </a:p>
          <a:p>
            <a:pPr eaLnBrk="1" hangingPunct="1"/>
            <a:endParaRPr lang="ja-JP" altLang="en-US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ja-JP" altLang="en-US" sz="6600" smtClean="0"/>
              <a:t>古紙類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ja-JP" altLang="en-US" smtClean="0"/>
              <a:t>こしるい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en-US" altLang="ja-JP" smtClean="0"/>
              <a:t>used paper</a:t>
            </a:r>
            <a:endParaRPr lang="ja-JP" altLang="en-US" smtClean="0"/>
          </a:p>
          <a:p>
            <a:pPr eaLnBrk="1" hangingPunct="1">
              <a:buFont typeface="Arial" pitchFamily="-123" charset="0"/>
              <a:buNone/>
            </a:pPr>
            <a:endParaRPr lang="ja-JP" altLang="en-US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ja-JP" altLang="en-US" sz="6600" smtClean="0"/>
              <a:t>びん・空き缶 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ja-JP" altLang="en-US" smtClean="0"/>
              <a:t>びん・あきかん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ja-JP" altLang="en-US" smtClean="0"/>
              <a:t>びん</a:t>
            </a:r>
            <a:r>
              <a:rPr lang="en-US" altLang="ja-JP" smtClean="0"/>
              <a:t> bottle</a:t>
            </a:r>
            <a:endParaRPr lang="ja-JP" altLang="en-US" smtClean="0"/>
          </a:p>
          <a:p>
            <a:pPr eaLnBrk="1" hangingPunct="1"/>
            <a:r>
              <a:rPr lang="ja-JP" altLang="en-US" smtClean="0"/>
              <a:t>空き缶　</a:t>
            </a:r>
            <a:r>
              <a:rPr lang="en-US" altLang="ja-JP" smtClean="0"/>
              <a:t>empty can</a:t>
            </a:r>
            <a:r>
              <a:rPr lang="ja-JP" altLang="en-US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ja-JP" altLang="en-US" sz="6600" smtClean="0"/>
              <a:t>プラスチック 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ja-JP" altLang="en-US" smtClean="0"/>
              <a:t>プラスチック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en-US" altLang="ja-JP" smtClean="0"/>
              <a:t>plastic</a:t>
            </a:r>
            <a:r>
              <a:rPr lang="ja-JP" altLang="en-US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ja-JP" altLang="en-US" sz="6600" smtClean="0"/>
              <a:t>分別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ja-JP" altLang="en-US" smtClean="0"/>
              <a:t>ぶんべつ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en-US" altLang="ja-JP" smtClean="0"/>
              <a:t>classification</a:t>
            </a:r>
            <a:r>
              <a:rPr lang="ja-JP" altLang="en-US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ja-JP" altLang="en-US" sz="6600" smtClean="0"/>
              <a:t>金属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ja-JP" altLang="en-US" smtClean="0"/>
              <a:t>きんぞく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en-US" altLang="ja-JP" smtClean="0"/>
              <a:t>metal</a:t>
            </a:r>
            <a:r>
              <a:rPr lang="ja-JP" altLang="en-US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ja-JP" altLang="en-US" sz="6600" smtClean="0"/>
              <a:t>掲示板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ja-JP" altLang="en-US" smtClean="0"/>
              <a:t>けいじばん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en-US" altLang="ja-JP" smtClean="0"/>
              <a:t>bulletin board</a:t>
            </a:r>
            <a:r>
              <a:rPr lang="ja-JP" altLang="en-US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ja-JP" altLang="en-US" sz="6600" smtClean="0"/>
              <a:t>粗大ごみ 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ja-JP" altLang="en-US" smtClean="0"/>
              <a:t>そだいごみ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en-US" altLang="ja-JP" smtClean="0"/>
              <a:t>large-size refuse</a:t>
            </a:r>
            <a:r>
              <a:rPr lang="ja-JP" altLang="en-US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ja-JP" altLang="en-US" sz="6600" smtClean="0"/>
              <a:t>春一番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ja-JP" altLang="en-US" smtClean="0"/>
              <a:t>はるいちばん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en-US" altLang="ja-JP" smtClean="0"/>
              <a:t>first storm of spring</a:t>
            </a:r>
            <a:endParaRPr lang="ja-JP" altLang="en-US" smtClean="0"/>
          </a:p>
          <a:p>
            <a:pPr eaLnBrk="1" hangingPunct="1">
              <a:buFont typeface="Arial" pitchFamily="-123" charset="0"/>
              <a:buNone/>
            </a:pPr>
            <a:r>
              <a:rPr lang="ja-JP" altLang="en-US" smtClean="0"/>
              <a:t>　春の初めに吹く強い南風のこと。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ja-JP" altLang="en-US" sz="6600" smtClean="0"/>
              <a:t>電池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ja-JP" altLang="en-US" smtClean="0"/>
              <a:t>でんち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en-US" altLang="ja-JP" smtClean="0"/>
              <a:t>battery</a:t>
            </a:r>
            <a:r>
              <a:rPr lang="ja-JP" altLang="en-US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ja-JP" altLang="en-US" sz="6600" smtClean="0"/>
              <a:t>布類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ja-JP" altLang="en-US" smtClean="0"/>
              <a:t>ぬのるい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ja-JP" altLang="en-US" smtClean="0"/>
              <a:t>布　　</a:t>
            </a:r>
            <a:r>
              <a:rPr lang="en-US" altLang="ja-JP" smtClean="0"/>
              <a:t>cloth</a:t>
            </a:r>
            <a:endParaRPr lang="ja-JP" altLang="en-US" smtClean="0"/>
          </a:p>
          <a:p>
            <a:pPr eaLnBrk="1" hangingPunct="1"/>
            <a:r>
              <a:rPr lang="ja-JP" altLang="en-US" smtClean="0"/>
              <a:t>類　　</a:t>
            </a:r>
            <a:r>
              <a:rPr lang="en-US" altLang="ja-JP" smtClean="0"/>
              <a:t>kind, sort</a:t>
            </a:r>
            <a:r>
              <a:rPr lang="ja-JP" altLang="en-US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ja-JP" altLang="en-US" sz="6600" smtClean="0"/>
              <a:t>花見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ja-JP" altLang="en-US" smtClean="0"/>
              <a:t>はなみ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en-US" altLang="ja-JP" smtClean="0"/>
              <a:t>flower viewing,</a:t>
            </a:r>
            <a:endParaRPr lang="ja-JP" altLang="en-US" smtClean="0"/>
          </a:p>
          <a:p>
            <a:pPr eaLnBrk="1" hangingPunct="1"/>
            <a:r>
              <a:rPr lang="en-US" altLang="ja-JP" smtClean="0"/>
              <a:t>go see cheery blossoms</a:t>
            </a:r>
            <a:endParaRPr lang="ja-JP" altLang="en-US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ja-JP" altLang="en-US" sz="6600" smtClean="0"/>
              <a:t>分担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ja-JP" altLang="en-US" smtClean="0"/>
              <a:t>ぶんたん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en-US" altLang="ja-JP" smtClean="0"/>
              <a:t>divide, share</a:t>
            </a:r>
            <a:endParaRPr lang="ja-JP" altLang="en-US" smtClean="0"/>
          </a:p>
          <a:p>
            <a:pPr eaLnBrk="1" hangingPunct="1"/>
            <a:endParaRPr lang="ja-JP" altLang="en-US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ja-JP" altLang="en-US" sz="6600" smtClean="0"/>
              <a:t>弁当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ja-JP" altLang="en-US" smtClean="0"/>
              <a:t>べんとう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en-US" altLang="ja-JP" smtClean="0"/>
              <a:t>packed box lunch, packed box meal</a:t>
            </a:r>
            <a:r>
              <a:rPr lang="ja-JP" altLang="en-US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ja-JP" altLang="en-US" sz="6600" smtClean="0"/>
              <a:t>無料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ja-JP" altLang="en-US" smtClean="0"/>
              <a:t>むりょう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en-US" altLang="ja-JP" smtClean="0"/>
              <a:t>no charge, free</a:t>
            </a:r>
            <a:r>
              <a:rPr lang="ja-JP" altLang="en-US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ja-JP" altLang="en-US" sz="6600" smtClean="0"/>
              <a:t>有害ごみ 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ja-JP" altLang="en-US" smtClean="0"/>
              <a:t>ゆうがいごみ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en-US" altLang="ja-JP" smtClean="0"/>
              <a:t>hazardous garbage</a:t>
            </a:r>
            <a:r>
              <a:rPr lang="ja-JP" altLang="en-US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ja-JP" altLang="en-US" sz="6600" smtClean="0"/>
              <a:t>有料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ja-JP" altLang="en-US" smtClean="0"/>
              <a:t>ゆうりょう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en-US" altLang="ja-JP" smtClean="0"/>
              <a:t>pay, charge, toll,</a:t>
            </a:r>
            <a:endParaRPr lang="ja-JP" altLang="en-US" smtClean="0"/>
          </a:p>
          <a:p>
            <a:pPr eaLnBrk="1" hangingPunct="1"/>
            <a:r>
              <a:rPr lang="en-US" altLang="ja-JP" smtClean="0"/>
              <a:t>opposite from </a:t>
            </a:r>
            <a:r>
              <a:rPr lang="ja-JP" altLang="en-US" smtClean="0"/>
              <a:t>無料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ja-JP" altLang="en-US" sz="6600" smtClean="0"/>
              <a:t>容器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ja-JP" altLang="en-US" smtClean="0"/>
              <a:t>ようき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en-US" altLang="ja-JP" smtClean="0"/>
              <a:t>container</a:t>
            </a:r>
            <a:r>
              <a:rPr lang="ja-JP" altLang="en-US" smtClean="0"/>
              <a:t> </a:t>
            </a:r>
            <a:endParaRPr lang="ja-JP" altLang="en-US" b="1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ja-JP" altLang="en-US" sz="6600" smtClean="0"/>
              <a:t>桜前線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ja-JP" altLang="en-US" smtClean="0"/>
              <a:t>さくらぜんせん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en-US" altLang="ja-JP" smtClean="0"/>
              <a:t>cherry blossom front</a:t>
            </a:r>
            <a:endParaRPr lang="ja-JP" altLang="en-US" smtClean="0"/>
          </a:p>
          <a:p>
            <a:pPr eaLnBrk="1" hangingPunct="1">
              <a:buFont typeface="Arial" pitchFamily="-123" charset="0"/>
              <a:buNone/>
            </a:pPr>
            <a:endParaRPr lang="ja-JP" altLang="en-US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ja-JP" altLang="en-US" sz="6600" smtClean="0"/>
              <a:t>花粉症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ja-JP" altLang="en-US" smtClean="0"/>
              <a:t>かふんしょう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en-US" altLang="ja-JP" smtClean="0"/>
              <a:t>hey fever, pollinosis (a medical term) </a:t>
            </a:r>
            <a:endParaRPr lang="ja-JP" altLang="en-US" smtClean="0"/>
          </a:p>
          <a:p>
            <a:pPr eaLnBrk="1" hangingPunct="1"/>
            <a:r>
              <a:rPr lang="ja-JP" altLang="en-US" smtClean="0"/>
              <a:t>花粉　</a:t>
            </a:r>
            <a:r>
              <a:rPr lang="en-US" altLang="ja-JP" smtClean="0"/>
              <a:t>pollen</a:t>
            </a:r>
            <a:endParaRPr lang="ja-JP" altLang="en-US" smtClean="0"/>
          </a:p>
          <a:p>
            <a:pPr eaLnBrk="1" hangingPunct="1"/>
            <a:endParaRPr lang="ja-JP" altLang="en-US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ja-JP" altLang="en-US" sz="6600" smtClean="0"/>
              <a:t>マスク 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ja-JP" altLang="en-US" smtClean="0"/>
              <a:t>マスク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en-US" altLang="ja-JP" smtClean="0"/>
              <a:t>mask</a:t>
            </a:r>
            <a:r>
              <a:rPr lang="ja-JP" altLang="en-US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ja-JP" altLang="en-US" sz="6600" smtClean="0"/>
              <a:t>カラス 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ja-JP" altLang="en-US" smtClean="0"/>
              <a:t>カラス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en-US" altLang="ja-JP" smtClean="0"/>
              <a:t>crow, raven</a:t>
            </a:r>
            <a:r>
              <a:rPr lang="ja-JP" altLang="en-US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ja-JP" altLang="en-US" sz="6600" smtClean="0"/>
              <a:t>目薬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ja-JP" altLang="en-US" smtClean="0"/>
              <a:t>めぐすり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en-US" altLang="ja-JP" smtClean="0"/>
              <a:t>eye drops</a:t>
            </a:r>
            <a:r>
              <a:rPr lang="ja-JP" altLang="en-US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ja-JP" altLang="en-US" sz="6600" smtClean="0"/>
              <a:t>アレルギー 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ja-JP" altLang="en-US" smtClean="0"/>
              <a:t>アレルギー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en-US" altLang="ja-JP" smtClean="0"/>
              <a:t>allergy</a:t>
            </a:r>
            <a:r>
              <a:rPr lang="ja-JP" altLang="en-US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ja-JP" altLang="en-US" sz="6600" smtClean="0"/>
              <a:t>収集日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ja-JP" altLang="en-US" smtClean="0"/>
              <a:t>しゅうしゅうび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en-US" altLang="ja-JP" smtClean="0"/>
              <a:t>garbage collecting day</a:t>
            </a:r>
            <a:r>
              <a:rPr lang="ja-JP" altLang="en-US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build="p"/>
    </p:bld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3246</TotalTime>
  <Words>182</Words>
  <Application>Microsoft Macintosh PowerPoint</Application>
  <PresentationFormat>On-screen Show (4:3)</PresentationFormat>
  <Paragraphs>90</Paragraphs>
  <Slides>28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デザイン テンプレート</vt:lpstr>
      </vt:variant>
      <vt:variant>
        <vt:i4>1</vt:i4>
      </vt:variant>
      <vt:variant>
        <vt:lpstr>スライド タイトル</vt:lpstr>
      </vt:variant>
      <vt:variant>
        <vt:i4>28</vt:i4>
      </vt:variant>
    </vt:vector>
  </HeadingPairs>
  <TitlesOfParts>
    <vt:vector size="32" baseType="lpstr">
      <vt:lpstr>Arial</vt:lpstr>
      <vt:lpstr>ＭＳ Ｐゴシック</vt:lpstr>
      <vt:lpstr>Calibri</vt:lpstr>
      <vt:lpstr>Office テーマ</vt:lpstr>
      <vt:lpstr>ドラえもんのどこでも日本語 新しい言葉の練習 </vt:lpstr>
      <vt:lpstr>春一番</vt:lpstr>
      <vt:lpstr>桜前線</vt:lpstr>
      <vt:lpstr>花粉症</vt:lpstr>
      <vt:lpstr>マスク </vt:lpstr>
      <vt:lpstr>カラス </vt:lpstr>
      <vt:lpstr>目薬</vt:lpstr>
      <vt:lpstr>アレルギー </vt:lpstr>
      <vt:lpstr>収集日</vt:lpstr>
      <vt:lpstr>不燃ごみ </vt:lpstr>
      <vt:lpstr>可燃ごみ </vt:lpstr>
      <vt:lpstr>資源ごみ </vt:lpstr>
      <vt:lpstr>古紙類</vt:lpstr>
      <vt:lpstr>びん・空き缶 </vt:lpstr>
      <vt:lpstr>プラスチック </vt:lpstr>
      <vt:lpstr>分別</vt:lpstr>
      <vt:lpstr>金属</vt:lpstr>
      <vt:lpstr>掲示板</vt:lpstr>
      <vt:lpstr>粗大ごみ </vt:lpstr>
      <vt:lpstr>電池</vt:lpstr>
      <vt:lpstr>布類</vt:lpstr>
      <vt:lpstr>花見</vt:lpstr>
      <vt:lpstr>分担</vt:lpstr>
      <vt:lpstr>弁当</vt:lpstr>
      <vt:lpstr>無料</vt:lpstr>
      <vt:lpstr>有害ごみ </vt:lpstr>
      <vt:lpstr>有料</vt:lpstr>
      <vt:lpstr>容器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ドラえもんのどこでも日本語 新しい言葉の練習 </dc:title>
  <dc:creator>マッキャグ ユカリ</dc:creator>
  <cp:lastModifiedBy>Inahara Kyoko</cp:lastModifiedBy>
  <cp:revision>4</cp:revision>
  <dcterms:created xsi:type="dcterms:W3CDTF">2010-07-31T21:25:42Z</dcterms:created>
  <dcterms:modified xsi:type="dcterms:W3CDTF">2010-11-02T19:45:55Z</dcterms:modified>
</cp:coreProperties>
</file>