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D84D6-149E-4474-8837-BC2A942C5A8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2433C-BBC2-4D79-9EAC-971910A3770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D0A3-9559-4464-8E9A-2D85E3504CB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C56D1-87FD-4977-80DC-F21C7510CB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2A77E-E941-49D1-8F74-8F9A0F3CFB2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DB56-B2DA-477D-90D3-828739465D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0C927-005C-46DB-8D79-D8B61C0D197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79840-F7B2-419E-91A1-FBBB74E7A3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944D-3AF2-464B-9FAB-86FF552F934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6295F-3282-4759-A6D0-28B604BA95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59FC-71E7-4F05-9910-BBE76432325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08E7-DEB4-4681-BE1C-A17EE2C1D23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3F885-241C-47A6-8E4E-D688DBDA4EC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52525-E851-4767-8963-3849DD350B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1BAB-6A64-497B-A7C0-EF5195AE16C7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5D155-60C2-43C7-A430-E2859B6CC6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F226-FB0E-4190-8300-AAACCFDE631C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B1F3-50F6-4583-BC54-2DB452887B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8796-D160-42F7-9C16-11BEDDF140CA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C7323-CE48-4241-958D-3C74AE4E2A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D5CA-0F13-48ED-AE9F-BD8FB6DFA31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7A4F-65C0-4D6C-84AA-21654DB610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B8B290-C973-445D-9370-7F090ED8F91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31A3F1D-C531-4CAD-9E38-0FAA27711C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8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アナウンサー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アナウンサー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announcer, newscaster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台本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だいほん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script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情報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じょうほう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information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放送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ほうそう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broadcast, telecast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本番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ほんばん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acting before the camera, actual take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アシスタント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アシスタント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assistant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見学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けんがく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field trip</a:t>
            </a:r>
            <a:r>
              <a:rPr lang="ja-JP" altLang="en-US" smtClean="0"/>
              <a:t> </a:t>
            </a:r>
          </a:p>
          <a:p>
            <a:pPr eaLnBrk="1" hangingPunct="1"/>
            <a:r>
              <a:rPr lang="ja-JP" altLang="en-US" smtClean="0"/>
              <a:t>見学　</a:t>
            </a:r>
            <a:r>
              <a:rPr lang="en-US" altLang="ja-JP" smtClean="0"/>
              <a:t>study by observation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打ち合わせ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うちあわせ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meeting, arrangements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工夫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くふう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devise, contrive, invent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紹介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しょうかい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introduction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モニター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モニター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monitor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字幕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じまく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subtitles, caption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整理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せいり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整理する　</a:t>
            </a:r>
            <a:r>
              <a:rPr lang="en-US" altLang="ja-JP" smtClean="0"/>
              <a:t>put things in order, organize one’s thoughts, sort out, tidy up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伝える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つたえる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tell, convey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投書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とうしょ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letter to the editor, contribution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生放送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なまほうそう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live broadcast,</a:t>
            </a:r>
            <a:r>
              <a:rPr lang="ja-JP" altLang="en-US" smtClean="0"/>
              <a:t>　</a:t>
            </a:r>
            <a:r>
              <a:rPr lang="en-US" altLang="ja-JP" smtClean="0"/>
              <a:t>live telecast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場所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ばしょ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place</a:t>
            </a:r>
            <a:r>
              <a:rPr lang="ja-JP" altLang="en-US" smtClean="0"/>
              <a:t>、</a:t>
            </a:r>
            <a:r>
              <a:rPr lang="en-US" altLang="ja-JP" smtClean="0"/>
              <a:t>spot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発生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はっせい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development, onset, occurrence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はやる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はやる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be in fashion, be popular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編集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へんしゅう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editing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事件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じけん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event, affair, incident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記者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きしゃ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reporter, correspondent, journalist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取材メモ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しゅざいメモ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取材　</a:t>
            </a:r>
            <a:r>
              <a:rPr lang="en-US" altLang="ja-JP" smtClean="0"/>
              <a:t>coverage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メモ　</a:t>
            </a:r>
            <a:r>
              <a:rPr lang="en-US" altLang="ja-JP" smtClean="0"/>
              <a:t> memo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構成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こうせい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structure, organization, construction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報道番組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ほうどうばんぐみ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news program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気象予報士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きしょうよほうし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certified weather forecaster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カメラマン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カメラマン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cameraman, photographer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163</Words>
  <Application>Microsoft Macintosh PowerPoint</Application>
  <PresentationFormat>On-screen Show (4:3)</PresentationFormat>
  <Paragraphs>85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モニター </vt:lpstr>
      <vt:lpstr>事件</vt:lpstr>
      <vt:lpstr>記者</vt:lpstr>
      <vt:lpstr>取材メモ </vt:lpstr>
      <vt:lpstr>構成</vt:lpstr>
      <vt:lpstr>報道番組</vt:lpstr>
      <vt:lpstr>気象予報士</vt:lpstr>
      <vt:lpstr>カメラマン </vt:lpstr>
      <vt:lpstr>アナウンサー </vt:lpstr>
      <vt:lpstr>台本</vt:lpstr>
      <vt:lpstr>情報</vt:lpstr>
      <vt:lpstr>放送</vt:lpstr>
      <vt:lpstr>本番</vt:lpstr>
      <vt:lpstr>アシスタント </vt:lpstr>
      <vt:lpstr>見学</vt:lpstr>
      <vt:lpstr>打ち合わせ </vt:lpstr>
      <vt:lpstr>工夫</vt:lpstr>
      <vt:lpstr>紹介</vt:lpstr>
      <vt:lpstr>字幕</vt:lpstr>
      <vt:lpstr>整理</vt:lpstr>
      <vt:lpstr>伝える </vt:lpstr>
      <vt:lpstr>投書</vt:lpstr>
      <vt:lpstr>生放送</vt:lpstr>
      <vt:lpstr>場所</vt:lpstr>
      <vt:lpstr>発生</vt:lpstr>
      <vt:lpstr>はやる </vt:lpstr>
      <vt:lpstr>編集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4</cp:revision>
  <dcterms:created xsi:type="dcterms:W3CDTF">2010-08-03T03:23:41Z</dcterms:created>
  <dcterms:modified xsi:type="dcterms:W3CDTF">2010-11-02T19:45:47Z</dcterms:modified>
</cp:coreProperties>
</file>