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s/slide22.xml" ContentType="application/vnd.openxmlformats-officedocument.presentationml.slide+xml"/>
  <Override PartName="/ppt/slides/slide28.xml" ContentType="application/vnd.openxmlformats-officedocument.presentationml.slide+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18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1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23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26.xml" ContentType="application/vnd.openxmlformats-officedocument.presentationml.slide+xml"/>
  <Override PartName="/ppt/slideMasters/slideMaster1.xml" ContentType="application/vnd.openxmlformats-officedocument.presentationml.slideMaster+xml"/>
  <Override PartName="/ppt/viewProps.xml" ContentType="application/vnd.openxmlformats-officedocument.presentationml.viewProps+xml"/>
  <Override PartName="/ppt/slides/slide25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0.xml" ContentType="application/vnd.openxmlformats-officedocument.presentationml.slide+xml"/>
  <Override PartName="/ppt/slides/slide1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27.xml" ContentType="application/vnd.openxmlformats-officedocument.presentationml.slide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8.xml" ContentType="application/vnd.openxmlformats-officedocument.presentationml.slide+xml"/>
  <Override PartName="/ppt/slides/slide15.xml" ContentType="application/vnd.openxmlformats-officedocument.presentationml.slide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24.xml" ContentType="application/vnd.openxmlformats-officedocument.presentationml.slide+xml"/>
  <Override PartName="/ppt/slides/slide6.xml" ContentType="application/vnd.openxmlformats-officedocument.presentationml.slide+xml"/>
  <Override PartName="/ppt/slides/slide16.xml" ContentType="application/vnd.openxmlformats-officedocument.presentationml.slide+xml"/>
  <Override PartName="/ppt/slides/slide19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7" r:id="rId2"/>
    <p:sldId id="259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3" r:id="rId17"/>
    <p:sldId id="274" r:id="rId18"/>
    <p:sldId id="275" r:id="rId19"/>
    <p:sldId id="276" r:id="rId20"/>
    <p:sldId id="277" r:id="rId21"/>
    <p:sldId id="278" r:id="rId22"/>
    <p:sldId id="279" r:id="rId23"/>
    <p:sldId id="280" r:id="rId24"/>
    <p:sldId id="281" r:id="rId25"/>
    <p:sldId id="282" r:id="rId26"/>
    <p:sldId id="283" r:id="rId27"/>
    <p:sldId id="284" r:id="rId28"/>
    <p:sldId id="285" r:id="rId29"/>
  </p:sldIdLst>
  <p:sldSz cx="9144000" cy="6858000" type="screen4x3"/>
  <p:notesSz cx="6858000" cy="9144000"/>
  <p:defaultTextStyle>
    <a:defPPr>
      <a:defRPr lang="ja-JP"/>
    </a:defPPr>
    <a:lvl1pPr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1pPr>
    <a:lvl2pPr marL="4572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2pPr>
    <a:lvl3pPr marL="9144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3pPr>
    <a:lvl4pPr marL="13716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4pPr>
    <a:lvl5pPr marL="1828800" algn="l" defTabSz="457200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5pPr>
    <a:lvl6pPr marL="22860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6pPr>
    <a:lvl7pPr marL="27432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7pPr>
    <a:lvl8pPr marL="32004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8pPr>
    <a:lvl9pPr marL="3657600" algn="l" defTabSz="457200" rtl="0" eaLnBrk="1" latinLnBrk="0" hangingPunct="1">
      <a:defRPr kumimoji="1" sz="2400" kern="1200">
        <a:solidFill>
          <a:schemeClr val="tx1"/>
        </a:solidFill>
        <a:latin typeface="Arial" pitchFamily="-123" charset="0"/>
        <a:ea typeface="ＭＳ Ｐゴシック" pitchFamily="-123" charset="-128"/>
        <a:cs typeface="ＭＳ Ｐゴシック" pitchFamily="-123" charset="-128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108" d="100"/>
          <a:sy n="108" d="100"/>
        </p:scale>
        <p:origin x="-760" y="-1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1" Type="http://schemas.openxmlformats.org/officeDocument/2006/relationships/presProps" Target="presProps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" Type="http://schemas.openxmlformats.org/officeDocument/2006/relationships/slideMaster" Target="slideMasters/slideMaster1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32" Type="http://schemas.openxmlformats.org/officeDocument/2006/relationships/viewProps" Target="viewProps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9" Type="http://schemas.openxmlformats.org/officeDocument/2006/relationships/slide" Target="slides/slide8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7" Type="http://schemas.openxmlformats.org/officeDocument/2006/relationships/slide" Target="slides/slide26.xml"/><Relationship Id="rId14" Type="http://schemas.openxmlformats.org/officeDocument/2006/relationships/slide" Target="slides/slide13.xml"/><Relationship Id="rId23" Type="http://schemas.openxmlformats.org/officeDocument/2006/relationships/slide" Target="slides/slide22.xml"/><Relationship Id="rId4" Type="http://schemas.openxmlformats.org/officeDocument/2006/relationships/slide" Target="slides/slide3.xml"/><Relationship Id="rId28" Type="http://schemas.openxmlformats.org/officeDocument/2006/relationships/slide" Target="slides/slide27.xml"/><Relationship Id="rId26" Type="http://schemas.openxmlformats.org/officeDocument/2006/relationships/slide" Target="slides/slide25.xml"/><Relationship Id="rId30" Type="http://schemas.openxmlformats.org/officeDocument/2006/relationships/printerSettings" Target="printerSettings/printerSettings1.bin"/><Relationship Id="rId11" Type="http://schemas.openxmlformats.org/officeDocument/2006/relationships/slide" Target="slides/slide10.xml"/><Relationship Id="rId29" Type="http://schemas.openxmlformats.org/officeDocument/2006/relationships/slide" Target="slides/slide28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33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9" Type="http://schemas.openxmlformats.org/officeDocument/2006/relationships/slide" Target="slides/slide18.xml"/><Relationship Id="rId20" Type="http://schemas.openxmlformats.org/officeDocument/2006/relationships/slide" Target="slides/slide19.xml"/><Relationship Id="rId22" Type="http://schemas.openxmlformats.org/officeDocument/2006/relationships/slide" Target="slides/slide21.xml"/><Relationship Id="rId21" Type="http://schemas.openxmlformats.org/officeDocument/2006/relationships/slide" Target="slides/slide20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0D84D6-149E-4474-8837-BC2A942C5A80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A2433C-BBC2-4D79-9EAC-971910A37702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E2D0A3-9559-4464-8E9A-2D85E3504CB8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1C56D1-87FD-4977-80DC-F21C7510CB7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縦書きタイトル/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F2A77E-E941-49D1-8F74-8F9A0F3CFB2E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DADB56-B2DA-477D-90D3-828739465D6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60C927-005C-46DB-8D79-D8B61C0D1971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F79840-F7B2-419E-91A1-FBBB74E7A32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セクション ヘッダ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D8944D-3AF2-464B-9FAB-86FF552F9343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A6295F-3282-4759-A6D0-28B604BA95B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0959FC-71E7-4F05-9910-BBE764323250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6108E7-DEB4-4681-BE1C-A17EE2C1D23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63F885-241C-47A6-8E4E-D688DBDA4EC2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E52525-E851-4767-8963-3849DD350B92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731BAB-6A64-497B-A7C0-EF5195AE16C7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B5D155-60C2-43C7-A430-E2859B6CC62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19F226-FB0E-4190-8300-AAACCFDE631C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95B1F3-50F6-4583-BC54-2DB452887B5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688796-D160-42F7-9C16-11BEDDF140CA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9C7323-CE48-4241-958D-3C74AE4E2A1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タイトルと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B5D5CA-0F13-48ED-AE9F-BD8FB6DFA318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EB7A4F-65C0-4D6C-84AA-21654DB6103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</a:t>
            </a:r>
            <a:r>
              <a:rPr lang="en-US" altLang="ja-JP"/>
              <a:t> </a:t>
            </a:r>
            <a:r>
              <a:rPr lang="ja-JP" altLang="en-US"/>
              <a:t>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</a:t>
            </a:r>
            <a:r>
              <a:rPr lang="en-US" altLang="ja-JP"/>
              <a:t> </a:t>
            </a:r>
            <a:r>
              <a:rPr lang="ja-JP" altLang="en-US"/>
              <a:t>テキストの書式設定</a:t>
            </a:r>
            <a:endParaRPr lang="en-US" altLang="ja-JP"/>
          </a:p>
          <a:p>
            <a:pPr lvl="1"/>
            <a:r>
              <a:rPr lang="ja-JP" altLang="en-US"/>
              <a:t>第</a:t>
            </a:r>
            <a:r>
              <a:rPr lang="en-US" altLang="ja-JP"/>
              <a:t> 2 </a:t>
            </a:r>
            <a:r>
              <a:rPr lang="ja-JP" altLang="en-US"/>
              <a:t>レベル</a:t>
            </a:r>
            <a:endParaRPr lang="en-US" altLang="ja-JP"/>
          </a:p>
          <a:p>
            <a:pPr lvl="2"/>
            <a:r>
              <a:rPr lang="ja-JP" altLang="en-US"/>
              <a:t>第</a:t>
            </a:r>
            <a:r>
              <a:rPr lang="en-US" altLang="ja-JP"/>
              <a:t> 3 </a:t>
            </a:r>
            <a:r>
              <a:rPr lang="ja-JP" altLang="en-US"/>
              <a:t>レベル</a:t>
            </a:r>
            <a:endParaRPr lang="en-US" altLang="ja-JP"/>
          </a:p>
          <a:p>
            <a:pPr lvl="3"/>
            <a:r>
              <a:rPr lang="ja-JP" altLang="en-US"/>
              <a:t>第</a:t>
            </a:r>
            <a:r>
              <a:rPr lang="en-US" altLang="ja-JP"/>
              <a:t> 4 </a:t>
            </a:r>
            <a:r>
              <a:rPr lang="ja-JP" altLang="en-US"/>
              <a:t>レベル</a:t>
            </a:r>
            <a:endParaRPr lang="en-US" altLang="ja-JP"/>
          </a:p>
          <a:p>
            <a:pPr lvl="4"/>
            <a:r>
              <a:rPr lang="ja-JP" altLang="en-US"/>
              <a:t>第</a:t>
            </a:r>
            <a:r>
              <a:rPr lang="en-US" altLang="ja-JP"/>
              <a:t> 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38B8B290-C973-445D-9370-7F090ED8F910}" type="datetimeFigureOut">
              <a:rPr lang="ja-JP" altLang="en-US"/>
              <a:pPr>
                <a:defRPr/>
              </a:pPr>
              <a:t>10.11.3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131A3F1D-C531-4CAD-9E38-0FAA27711C4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ＭＳ Ｐゴシック" pitchFamily="-123" charset="-128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-123" charset="0"/>
          <a:ea typeface="ＭＳ Ｐゴシック" pitchFamily="-123" charset="-128"/>
          <a:cs typeface="ＭＳ Ｐゴシック" pitchFamily="-123" charset="-128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ＭＳ Ｐゴシック" pitchFamily="-123" charset="-128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23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1676400"/>
            <a:ext cx="7772400" cy="1924050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ja-JP" altLang="en-US" dirty="0" smtClean="0">
                <a:cs typeface="+mj-cs"/>
              </a:rPr>
              <a:t>ドラえもんのどこでも日本語</a:t>
            </a:r>
            <a:br>
              <a:rPr lang="ja-JP" altLang="en-US" dirty="0" smtClean="0">
                <a:cs typeface="+mj-cs"/>
              </a:rPr>
            </a:br>
            <a:r>
              <a:rPr lang="ja-JP" altLang="en-US" dirty="0" smtClean="0">
                <a:cs typeface="+mj-cs"/>
              </a:rPr>
              <a:t>新しい言葉の練習</a:t>
            </a:r>
            <a:br>
              <a:rPr lang="ja-JP" altLang="en-US" dirty="0" smtClean="0">
                <a:cs typeface="+mj-cs"/>
              </a:rPr>
            </a:br>
            <a:endParaRPr lang="ja-JP" altLang="en-US" dirty="0">
              <a:cs typeface="+mj-cs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eaLnBrk="1" hangingPunct="1"/>
            <a:r>
              <a:rPr lang="ja-JP" altLang="en-US" smtClean="0">
                <a:solidFill>
                  <a:srgbClr val="898989"/>
                </a:solidFill>
              </a:rPr>
              <a:t>第</a:t>
            </a:r>
            <a:r>
              <a:rPr lang="en-US" altLang="ja-JP" smtClean="0">
                <a:solidFill>
                  <a:srgbClr val="898989"/>
                </a:solidFill>
              </a:rPr>
              <a:t>8</a:t>
            </a:r>
            <a:r>
              <a:rPr lang="ja-JP" altLang="en-US" smtClean="0">
                <a:solidFill>
                  <a:srgbClr val="898989"/>
                </a:solidFill>
              </a:rPr>
              <a:t>章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アナウンサー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アナウンサー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announcer, newscaster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台本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だいほん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script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情報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じょうほう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information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放送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ほうそう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broadcast, telecast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本番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ほんばん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acting before the camera, actual take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アシスタント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アシスタント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assistant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見学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けんがく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field trip</a:t>
            </a:r>
            <a:r>
              <a:rPr lang="ja-JP" altLang="en-US" smtClean="0"/>
              <a:t> </a:t>
            </a:r>
          </a:p>
          <a:p>
            <a:pPr eaLnBrk="1" hangingPunct="1"/>
            <a:r>
              <a:rPr lang="ja-JP" altLang="en-US" smtClean="0"/>
              <a:t>見学　</a:t>
            </a:r>
            <a:r>
              <a:rPr lang="en-US" altLang="ja-JP" smtClean="0"/>
              <a:t>study by observation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打ち合わせ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うちあわせ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meeting, arrangements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工夫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くふう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devise, contrive, invent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紹介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しょうかい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introduction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モニター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モニター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monitor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字幕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じまく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subtitles, caption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整理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せいり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整理する　</a:t>
            </a:r>
            <a:r>
              <a:rPr lang="en-US" altLang="ja-JP" smtClean="0"/>
              <a:t>put things in order, organize one’s thoughts, sort out, tidy up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伝える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つたえる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tell, convey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投書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とうしょ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letter to the editor, contribution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生放送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なまほうそう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live broadcast,</a:t>
            </a:r>
            <a:r>
              <a:rPr lang="ja-JP" altLang="en-US" smtClean="0"/>
              <a:t>　</a:t>
            </a:r>
            <a:r>
              <a:rPr lang="en-US" altLang="ja-JP" smtClean="0"/>
              <a:t>live telecast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場所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ばしょ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place</a:t>
            </a:r>
            <a:r>
              <a:rPr lang="ja-JP" altLang="en-US" smtClean="0"/>
              <a:t>、</a:t>
            </a:r>
            <a:r>
              <a:rPr lang="en-US" altLang="ja-JP" smtClean="0"/>
              <a:t>spot</a:t>
            </a:r>
            <a:endParaRPr lang="ja-JP" altLang="en-US" smtClean="0"/>
          </a:p>
          <a:p>
            <a:pPr eaLnBrk="1" hangingPunct="1"/>
            <a:endParaRPr lang="ja-JP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発生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はっせい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development, onset, occurrence</a:t>
            </a:r>
            <a:endParaRPr lang="ja-JP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はやる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はやる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be in fashion, be popular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編集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へんしゅう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editing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事件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じけん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event, affair, incident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記者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きしゃ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reporter, correspondent, journalist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取材メモ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しゅざいメモ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取材　</a:t>
            </a:r>
            <a:r>
              <a:rPr lang="en-US" altLang="ja-JP" smtClean="0"/>
              <a:t>coverage</a:t>
            </a:r>
            <a:endParaRPr lang="ja-JP" altLang="en-US" smtClean="0"/>
          </a:p>
          <a:p>
            <a:pPr eaLnBrk="1" hangingPunct="1"/>
            <a:r>
              <a:rPr lang="ja-JP" altLang="en-US" smtClean="0"/>
              <a:t>メモ　</a:t>
            </a:r>
            <a:r>
              <a:rPr lang="en-US" altLang="ja-JP" smtClean="0"/>
              <a:t> memo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構成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こうせい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structure, organization, construction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報道番組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ほうどうばんぐみ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news program</a:t>
            </a:r>
            <a:endParaRPr lang="ja-JP" altLang="en-US" smtClean="0"/>
          </a:p>
          <a:p>
            <a:pPr eaLnBrk="1" hangingPunct="1">
              <a:buFont typeface="Arial" pitchFamily="-123" charset="0"/>
              <a:buNone/>
            </a:pPr>
            <a:endParaRPr lang="ja-JP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気象予報士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きしょうよほうし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certified weather forecaster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ja-JP" altLang="en-US" sz="6600" smtClean="0"/>
              <a:t>カメラマン 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ja-JP" altLang="en-US" smtClean="0"/>
              <a:t>カメラマン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2667000"/>
            <a:ext cx="4038600" cy="3459163"/>
          </a:xfrm>
        </p:spPr>
        <p:txBody>
          <a:bodyPr/>
          <a:lstStyle/>
          <a:p>
            <a:pPr eaLnBrk="1" hangingPunct="1"/>
            <a:r>
              <a:rPr lang="en-US" altLang="ja-JP" smtClean="0"/>
              <a:t>cameraman, photographer</a:t>
            </a:r>
            <a:r>
              <a:rPr lang="ja-JP" altLang="en-US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 build="p"/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163</Words>
  <Application>Microsoft Macintosh PowerPoint</Application>
  <PresentationFormat>On-screen Show (4:3)</PresentationFormat>
  <Paragraphs>85</Paragraphs>
  <Slides>28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デザイン テンプレート</vt:lpstr>
      </vt:variant>
      <vt:variant>
        <vt:i4>1</vt:i4>
      </vt:variant>
      <vt:variant>
        <vt:lpstr>スライド タイトル</vt:lpstr>
      </vt:variant>
      <vt:variant>
        <vt:i4>28</vt:i4>
      </vt:variant>
    </vt:vector>
  </HeadingPairs>
  <TitlesOfParts>
    <vt:vector size="32" baseType="lpstr">
      <vt:lpstr>Arial</vt:lpstr>
      <vt:lpstr>ＭＳ Ｐゴシック</vt:lpstr>
      <vt:lpstr>Calibri</vt:lpstr>
      <vt:lpstr>Office テーマ</vt:lpstr>
      <vt:lpstr>ドラえもんのどこでも日本語 新しい言葉の練習 </vt:lpstr>
      <vt:lpstr>モニター </vt:lpstr>
      <vt:lpstr>事件</vt:lpstr>
      <vt:lpstr>記者</vt:lpstr>
      <vt:lpstr>取材メモ </vt:lpstr>
      <vt:lpstr>構成</vt:lpstr>
      <vt:lpstr>報道番組</vt:lpstr>
      <vt:lpstr>気象予報士</vt:lpstr>
      <vt:lpstr>カメラマン </vt:lpstr>
      <vt:lpstr>アナウンサー </vt:lpstr>
      <vt:lpstr>台本</vt:lpstr>
      <vt:lpstr>情報</vt:lpstr>
      <vt:lpstr>放送</vt:lpstr>
      <vt:lpstr>本番</vt:lpstr>
      <vt:lpstr>アシスタント </vt:lpstr>
      <vt:lpstr>見学</vt:lpstr>
      <vt:lpstr>打ち合わせ </vt:lpstr>
      <vt:lpstr>工夫</vt:lpstr>
      <vt:lpstr>紹介</vt:lpstr>
      <vt:lpstr>字幕</vt:lpstr>
      <vt:lpstr>整理</vt:lpstr>
      <vt:lpstr>伝える </vt:lpstr>
      <vt:lpstr>投書</vt:lpstr>
      <vt:lpstr>生放送</vt:lpstr>
      <vt:lpstr>場所</vt:lpstr>
      <vt:lpstr>発生</vt:lpstr>
      <vt:lpstr>はやる </vt:lpstr>
      <vt:lpstr>編集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ドラえもんのどこでも日本語 新しい言葉の練習 </dc:title>
  <dc:creator>マッキャグ ユカリ</dc:creator>
  <cp:lastModifiedBy>Inahara Kyoko</cp:lastModifiedBy>
  <cp:revision>4</cp:revision>
  <dcterms:created xsi:type="dcterms:W3CDTF">2010-08-03T03:23:41Z</dcterms:created>
  <dcterms:modified xsi:type="dcterms:W3CDTF">2010-11-02T19:45:47Z</dcterms:modified>
</cp:coreProperties>
</file>

<file path=docProps/thumbnail.jpeg>
</file>