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73ABC-A2E2-4975-9CDE-62D2846364CF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CAA0-5372-4E20-9FAC-F25B2194B5E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C875-7F15-4E01-B626-B761BD00A1E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8C52D-8C24-43EE-8A20-D0EA56D1CE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67EBC-4313-40DB-9977-346B07EB43C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5145-7FD9-4EFA-B49B-7D29547185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4F969-B07F-4264-A951-0D6EBA8A091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CE7A2-8248-4E19-9F9C-F269ECB2AF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2FB90-1547-4E71-9EA9-376446C8F36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3A64-D2D4-41F5-8F63-608E8C6E9D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7A781-67C0-4A8F-88BD-F0161866909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B538F-26E5-4C23-ADB4-699DA3480D1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12EB9-BF6A-4A4E-A31C-9AF34D962CF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C59ED-3E35-48CB-9D9E-980BD8C7DC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F965D-C5B6-44BE-B4C0-A9F0E9D26BC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89932-1AAF-46A1-95DD-C0F490BE67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428DD-EFF1-4E31-A1C7-27B7049D7050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84F5E-DAD9-4F28-AEDE-1C9B7FE4FF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FEE33-6C28-41CB-A879-0290157E7E4C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CADDE-83A0-46BB-B7E4-2DDAA59405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98F1E-F024-4C9E-9E2E-D85C2F7193F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0AFFA-B69F-483F-9E07-6DDAB6FDBA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DDC305-C3FD-4366-B0CB-3A6E338DDE56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4814D71-D508-4628-94BC-10E2581DF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9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仕事内容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しごとないよう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work content, job description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時給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じきゅう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hourly wage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交通費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こうつうひ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travel expenses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資格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しかく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qualification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経験者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けいけんしゃ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experienced person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家庭教師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かていきょうし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tutor, private teacher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支給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しきゅう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payment, allowance 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不問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ふもん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no questions asked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優遇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ゆうぐう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preference, good treatment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応募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おうぼ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application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経理事務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けいりじむ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accounting work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経理</a:t>
            </a:r>
            <a:r>
              <a:rPr lang="en-US" altLang="ja-JP" smtClean="0"/>
              <a:t> accounting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事務</a:t>
            </a:r>
            <a:r>
              <a:rPr lang="en-US" altLang="ja-JP" smtClean="0"/>
              <a:t> office work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あいさつ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あいさつ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greeting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会議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かいぎ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meeting, conference</a:t>
            </a:r>
            <a:r>
              <a:rPr lang="ja-JP" altLang="en-US" smtClean="0"/>
              <a:t> </a:t>
            </a:r>
            <a:endParaRPr lang="ja-JP" alt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学歴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がくれき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academic background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給料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きゅうりょう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pay, salary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携帯電話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けいたいでんわ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cellular phone, mobile phone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特技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とくぎ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special talent, specialty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名刺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めいし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business card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面接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めんせつ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interview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連絡先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れんらくさき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contact</a:t>
            </a:r>
            <a:r>
              <a:rPr lang="ja-JP" altLang="en-US" smtClean="0"/>
              <a:t>　</a:t>
            </a:r>
            <a:r>
              <a:rPr lang="en-US" altLang="ja-JP" smtClean="0"/>
              <a:t>address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パート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パート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part-timer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求人広告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きゅうじんこうこく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classified advertisement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履歴書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りれきしょ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curriculum vitae, resume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雇う 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やとう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employ, hire</a:t>
            </a:r>
            <a:r>
              <a:rPr lang="ja-JP" altLang="en-US" smtClean="0"/>
              <a:t> </a:t>
            </a:r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新聞配達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しんぶんはいたつ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newspaper delivery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コンビニエンスストア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コンビニエンスストア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convenience store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レストラン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レストラン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restaurant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出版社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しゅっぱんしゃ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publisher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アルバイト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アルバイト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part-time job, side job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募集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ぼしゅう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recruitment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167</Words>
  <Application>Microsoft Macintosh PowerPoint</Application>
  <PresentationFormat>On-screen Show (4:3)</PresentationFormat>
  <Paragraphs>94</Paragraphs>
  <Slides>31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5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経理事務</vt:lpstr>
      <vt:lpstr>求人広告</vt:lpstr>
      <vt:lpstr>新聞配達</vt:lpstr>
      <vt:lpstr>コンビニエンスストア </vt:lpstr>
      <vt:lpstr>レストラン </vt:lpstr>
      <vt:lpstr>出版社</vt:lpstr>
      <vt:lpstr>アルバイト </vt:lpstr>
      <vt:lpstr>募集</vt:lpstr>
      <vt:lpstr>仕事内容</vt:lpstr>
      <vt:lpstr>時給</vt:lpstr>
      <vt:lpstr>交通費</vt:lpstr>
      <vt:lpstr>資格</vt:lpstr>
      <vt:lpstr>経験者</vt:lpstr>
      <vt:lpstr>家庭教師</vt:lpstr>
      <vt:lpstr>支給</vt:lpstr>
      <vt:lpstr>不問</vt:lpstr>
      <vt:lpstr>優遇</vt:lpstr>
      <vt:lpstr>応募</vt:lpstr>
      <vt:lpstr>あいさつ </vt:lpstr>
      <vt:lpstr>会議</vt:lpstr>
      <vt:lpstr>学歴</vt:lpstr>
      <vt:lpstr>給料</vt:lpstr>
      <vt:lpstr>携帯電話</vt:lpstr>
      <vt:lpstr>特技</vt:lpstr>
      <vt:lpstr>名刺</vt:lpstr>
      <vt:lpstr>面接</vt:lpstr>
      <vt:lpstr>連絡先</vt:lpstr>
      <vt:lpstr>パート </vt:lpstr>
      <vt:lpstr>履歴書 </vt:lpstr>
      <vt:lpstr>雇う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5</cp:revision>
  <dcterms:created xsi:type="dcterms:W3CDTF">2010-08-03T17:26:59Z</dcterms:created>
  <dcterms:modified xsi:type="dcterms:W3CDTF">2010-11-02T19:45:42Z</dcterms:modified>
</cp:coreProperties>
</file>