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A5168-1EA2-41FB-B833-64D488CE35A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1FAB-04E1-45EF-9A2C-01BE12C65F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27F5-AC16-497C-8DBB-F7F23C96D4D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EF0D2-2790-49C2-90C7-B0B975A610D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0CDD4-5DCE-4AA1-83CA-C4E8E6EF396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D9E26-462E-41C3-8AD1-49FB811FE5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2317C-2034-4611-836F-C751115D3CC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7986-EC05-490B-8C48-21BF68C3B7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2E2BD-D2D6-422F-9C7E-45C42153366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82DA9-CB0F-47E2-A229-3A255A2B32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52A65-93CC-4DB8-BEFE-006989D4B84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39504-DA34-476C-9EE3-B03B2D7334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2F80A-696D-468C-BF14-0BB4AE75A17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1192-8D7A-48BD-B49D-1A5C67F2B4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FFBC-F742-4102-A2FA-BCD9889F6AD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84CA5-DAEC-4B39-B452-87695ECADF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16886-EE5D-42A9-8C08-E8605327259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3631A-5199-4705-A32B-B493AF629E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99C6-2B86-4876-802F-9CA00362191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0C83C-86AC-4736-8BA3-BFD1FC2898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0C923-39D0-42A9-BFEE-98E157282C0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1197D-936C-4D23-9CEC-B470F18827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55B68C1-7F93-4F63-ABAE-951FB54E2D4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FE2410-BEEB-413C-8DCE-0FE0A75F99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13314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10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時刻表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じこくひょう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schedule, timetable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新幹線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しんかんせん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Sinkansen train, bullet train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日本地図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にほんちず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map of Japan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北海道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ほっかいどう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Hokkaido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東北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とうほく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Tohoku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関東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かんとう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Kanto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中部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ちゅうぶ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Chubu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近畿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きんき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Kinki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中国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ちゅうごく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Chugoku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四国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しこく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Shikoku </a:t>
            </a:r>
            <a:endParaRPr lang="en-US" altLang="ja-JP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海外旅行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かいがいりょこう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overseas travel, international travel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九州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きゅうしゅう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i="1" smtClean="0"/>
              <a:t>Kyushu</a:t>
            </a:r>
            <a:r>
              <a:rPr lang="en-US" altLang="ja-JP" smtClean="0"/>
              <a:t> </a:t>
            </a:r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運賃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うんちん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fare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お土産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おみやげ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souvenir, present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思い出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おもいで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memory, recollection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集合場所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しゅうごうばしょ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meeting place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送別会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そうべつかい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farewell party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卒業旅行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そつぎょうりょこう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卒業　</a:t>
            </a:r>
            <a:r>
              <a:rPr lang="en-US" altLang="ja-JP" smtClean="0"/>
              <a:t>graduation</a:t>
            </a:r>
            <a:r>
              <a:rPr lang="ja-JP" altLang="en-US" smtClean="0"/>
              <a:t>　</a:t>
            </a:r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旅行</a:t>
            </a:r>
            <a:r>
              <a:rPr lang="en-US" altLang="ja-JP" smtClean="0"/>
              <a:t> travel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代金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だいきん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cost, price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特産品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とくさんひん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special product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日帰り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ひがえり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日帰り旅行</a:t>
            </a:r>
            <a:r>
              <a:rPr lang="en-US" altLang="ja-JP" smtClean="0"/>
              <a:t> day trip</a:t>
            </a:r>
            <a:r>
              <a:rPr lang="ja-JP" altLang="en-US" smtClean="0"/>
              <a:t>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観光名所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かんこうめいしょ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tourist attraction</a:t>
            </a:r>
            <a:r>
              <a:rPr lang="ja-JP" altLang="en-US" smtClean="0"/>
              <a:t> </a:t>
            </a:r>
          </a:p>
          <a:p>
            <a:pPr eaLnBrk="1" hangingPunct="1"/>
            <a:r>
              <a:rPr lang="en-US" altLang="ja-JP" smtClean="0"/>
              <a:t>famous place for sightseeing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民宿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みんしゅく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private home providing meals and lodging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予算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よさん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budget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旅館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りょかん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Japanese-style hotel, inn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国内旅行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こくないりょこう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domestic travel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温泉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おんせん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hot spring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郷土料理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きょうどりょうり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local dish, country dish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民芸品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みんげいひん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folk craft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宿泊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しゅくはく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lodging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予約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よやく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reservation, appointment, booking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179</Words>
  <Application>Microsoft Macintosh PowerPoint</Application>
  <PresentationFormat>On-screen Show (4:3)</PresentationFormat>
  <Paragraphs>97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6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海外旅行</vt:lpstr>
      <vt:lpstr>観光名所</vt:lpstr>
      <vt:lpstr>国内旅行</vt:lpstr>
      <vt:lpstr>温泉</vt:lpstr>
      <vt:lpstr>郷土料理</vt:lpstr>
      <vt:lpstr>民芸品</vt:lpstr>
      <vt:lpstr>宿泊</vt:lpstr>
      <vt:lpstr>予約</vt:lpstr>
      <vt:lpstr>時刻表</vt:lpstr>
      <vt:lpstr>新幹線</vt:lpstr>
      <vt:lpstr>日本地図</vt:lpstr>
      <vt:lpstr>北海道</vt:lpstr>
      <vt:lpstr>東北</vt:lpstr>
      <vt:lpstr>関東</vt:lpstr>
      <vt:lpstr>中部</vt:lpstr>
      <vt:lpstr>近畿</vt:lpstr>
      <vt:lpstr>中国</vt:lpstr>
      <vt:lpstr>四国</vt:lpstr>
      <vt:lpstr>九州</vt:lpstr>
      <vt:lpstr>運賃</vt:lpstr>
      <vt:lpstr>お土産</vt:lpstr>
      <vt:lpstr>思い出</vt:lpstr>
      <vt:lpstr>集合場所</vt:lpstr>
      <vt:lpstr>送別会</vt:lpstr>
      <vt:lpstr>卒業旅行</vt:lpstr>
      <vt:lpstr>代金</vt:lpstr>
      <vt:lpstr>特産品</vt:lpstr>
      <vt:lpstr>日帰り </vt:lpstr>
      <vt:lpstr>民宿</vt:lpstr>
      <vt:lpstr>予算</vt:lpstr>
      <vt:lpstr>旅館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5</cp:revision>
  <dcterms:created xsi:type="dcterms:W3CDTF">2010-08-03T18:16:57Z</dcterms:created>
  <dcterms:modified xsi:type="dcterms:W3CDTF">2010-11-03T12:00:01Z</dcterms:modified>
</cp:coreProperties>
</file>